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7315200" cy="164592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66"/>
    <a:srgbClr val="00CC99"/>
    <a:srgbClr val="996600"/>
    <a:srgbClr val="FF0066"/>
    <a:srgbClr val="FFFF66"/>
    <a:srgbClr val="FFCC00"/>
    <a:srgbClr val="006600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2268" y="96"/>
      </p:cViewPr>
      <p:guideLst>
        <p:guide orient="horz" pos="518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40386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B0F0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" name="ตัวแทนข้อความ 3"/>
          <p:cNvSpPr>
            <a:spLocks noGrp="1"/>
          </p:cNvSpPr>
          <p:nvPr>
            <p:ph type="body" sz="half" idx="13" hasCustomPrompt="1"/>
          </p:nvPr>
        </p:nvSpPr>
        <p:spPr>
          <a:xfrm>
            <a:off x="2590800" y="4572000"/>
            <a:ext cx="19812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97000"/>
            <a:ext cx="6568439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20" name="ตัวแทนข้อความ 3"/>
          <p:cNvSpPr>
            <a:spLocks noGrp="1"/>
          </p:cNvSpPr>
          <p:nvPr>
            <p:ph type="body" sz="half" idx="21" hasCustomPrompt="1"/>
          </p:nvPr>
        </p:nvSpPr>
        <p:spPr>
          <a:xfrm>
            <a:off x="381000" y="13639800"/>
            <a:ext cx="29718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1771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41910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66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233889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0" y="2743200"/>
            <a:ext cx="41148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030A0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266906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971800"/>
            <a:ext cx="44958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3399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  <p:sp>
        <p:nvSpPr>
          <p:cNvPr id="20" name="ตัวแทนข้อความ 3"/>
          <p:cNvSpPr>
            <a:spLocks noGrp="1"/>
          </p:cNvSpPr>
          <p:nvPr>
            <p:ph type="body" sz="half" idx="24" hasCustomPrompt="1"/>
          </p:nvPr>
        </p:nvSpPr>
        <p:spPr>
          <a:xfrm>
            <a:off x="228600" y="3810000"/>
            <a:ext cx="6781800" cy="6096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ชื่อผลงาน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376575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  <p:sp>
        <p:nvSpPr>
          <p:cNvPr id="20" name="ตัวแทนข้อความ 3"/>
          <p:cNvSpPr>
            <a:spLocks noGrp="1"/>
          </p:cNvSpPr>
          <p:nvPr>
            <p:ph type="body" sz="half" idx="24" hasCustomPrompt="1"/>
          </p:nvPr>
        </p:nvSpPr>
        <p:spPr>
          <a:xfrm>
            <a:off x="533400" y="2819400"/>
            <a:ext cx="4114800" cy="1600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ชื่อผลงาน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85258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47800" y="4876800"/>
            <a:ext cx="3581400" cy="472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/>
          <a:stretch/>
        </p:blipFill>
        <p:spPr>
          <a:xfrm>
            <a:off x="381000" y="15773400"/>
            <a:ext cx="1821612" cy="3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10" name="ตัวแทนข้อความ 9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ตัวแทนข้อความ 10"/>
          <p:cNvSpPr>
            <a:spLocks noGrp="1"/>
          </p:cNvSpPr>
          <p:nvPr>
            <p:ph type="body" sz="half" idx="22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half" idx="23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15013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TH SarabunPSK</vt:lpstr>
      <vt:lpstr>ชุดรูปแบบของ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potsirin-lim</dc:creator>
  <cp:lastModifiedBy>potsirin limpinun</cp:lastModifiedBy>
  <cp:revision>22</cp:revision>
  <dcterms:created xsi:type="dcterms:W3CDTF">2018-04-30T07:56:00Z</dcterms:created>
  <dcterms:modified xsi:type="dcterms:W3CDTF">2021-03-02T06:26:32Z</dcterms:modified>
</cp:coreProperties>
</file>