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7315200" cy="164592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CC66"/>
    <a:srgbClr val="00CC99"/>
    <a:srgbClr val="996600"/>
    <a:srgbClr val="FF0066"/>
    <a:srgbClr val="FFFF66"/>
    <a:srgbClr val="FFCC00"/>
    <a:srgbClr val="006600"/>
    <a:srgbClr val="0099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27" d="100"/>
          <a:sy n="27" d="100"/>
        </p:scale>
        <p:origin x="2268" y="96"/>
      </p:cViewPr>
      <p:guideLst>
        <p:guide orient="horz" pos="5184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การเปรียบเทียบ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57200" y="2743200"/>
            <a:ext cx="4038600" cy="9906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B0F0"/>
                </a:solidFill>
              </a:defRPr>
            </a:lvl1pPr>
          </a:lstStyle>
          <a:p>
            <a:r>
              <a:rPr lang="th-TH" dirty="0"/>
              <a:t>ชื่อผลงาน </a:t>
            </a:r>
          </a:p>
        </p:txBody>
      </p:sp>
      <p:sp>
        <p:nvSpPr>
          <p:cNvPr id="10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65760" y="5029200"/>
            <a:ext cx="6568439" cy="3124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1" name="ตัวแทนข้อความ 3"/>
          <p:cNvSpPr>
            <a:spLocks noGrp="1"/>
          </p:cNvSpPr>
          <p:nvPr>
            <p:ph type="body" sz="half" idx="13" hasCustomPrompt="1"/>
          </p:nvPr>
        </p:nvSpPr>
        <p:spPr>
          <a:xfrm>
            <a:off x="2590800" y="4572000"/>
            <a:ext cx="1981200" cy="457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ลักษณะผลงาน</a:t>
            </a:r>
          </a:p>
        </p:txBody>
      </p:sp>
      <p:sp>
        <p:nvSpPr>
          <p:cNvPr id="12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381001" y="8610600"/>
            <a:ext cx="3276599" cy="3124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3"/>
          <p:cNvSpPr>
            <a:spLocks noGrp="1"/>
          </p:cNvSpPr>
          <p:nvPr>
            <p:ph type="body" sz="half" idx="15" hasCustomPrompt="1"/>
          </p:nvPr>
        </p:nvSpPr>
        <p:spPr>
          <a:xfrm>
            <a:off x="381000" y="8229600"/>
            <a:ext cx="1981200" cy="457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วิธีดำเนินการ</a:t>
            </a:r>
          </a:p>
        </p:txBody>
      </p:sp>
      <p:sp>
        <p:nvSpPr>
          <p:cNvPr id="15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3810000" y="8610600"/>
            <a:ext cx="3124199" cy="31242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6" name="ตัวแทนข้อความ 3"/>
          <p:cNvSpPr>
            <a:spLocks noGrp="1"/>
          </p:cNvSpPr>
          <p:nvPr>
            <p:ph type="body" sz="half" idx="17" hasCustomPrompt="1"/>
          </p:nvPr>
        </p:nvSpPr>
        <p:spPr>
          <a:xfrm>
            <a:off x="3823648" y="8229600"/>
            <a:ext cx="1981200" cy="457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ผลสัมฤทธิ์</a:t>
            </a:r>
          </a:p>
        </p:txBody>
      </p:sp>
      <p:sp>
        <p:nvSpPr>
          <p:cNvPr id="17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381000" y="12303456"/>
            <a:ext cx="6568439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8" name="ตัวแทนข้อความ 3"/>
          <p:cNvSpPr>
            <a:spLocks noGrp="1"/>
          </p:cNvSpPr>
          <p:nvPr>
            <p:ph type="body" sz="half" idx="19" hasCustomPrompt="1"/>
          </p:nvPr>
        </p:nvSpPr>
        <p:spPr>
          <a:xfrm>
            <a:off x="381000" y="11846256"/>
            <a:ext cx="1981200" cy="457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ความภาคภูมิใจ</a:t>
            </a:r>
          </a:p>
        </p:txBody>
      </p:sp>
      <p:sp>
        <p:nvSpPr>
          <p:cNvPr id="19" name="ตัวแทนข้อความ 3"/>
          <p:cNvSpPr>
            <a:spLocks noGrp="1"/>
          </p:cNvSpPr>
          <p:nvPr>
            <p:ph type="body" sz="half" idx="20"/>
          </p:nvPr>
        </p:nvSpPr>
        <p:spPr>
          <a:xfrm>
            <a:off x="381000" y="14097000"/>
            <a:ext cx="6568439" cy="11430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B0F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20" name="ตัวแทนข้อความ 3"/>
          <p:cNvSpPr>
            <a:spLocks noGrp="1"/>
          </p:cNvSpPr>
          <p:nvPr>
            <p:ph type="body" sz="half" idx="21" hasCustomPrompt="1"/>
          </p:nvPr>
        </p:nvSpPr>
        <p:spPr>
          <a:xfrm>
            <a:off x="381000" y="13639800"/>
            <a:ext cx="2971800" cy="457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ปัจจัยแห่งความสำเร็จ</a:t>
            </a:r>
          </a:p>
        </p:txBody>
      </p:sp>
    </p:spTree>
    <p:extLst>
      <p:ext uri="{BB962C8B-B14F-4D97-AF65-F5344CB8AC3E}">
        <p14:creationId xmlns:p14="http://schemas.microsoft.com/office/powerpoint/2010/main" val="17719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การเปรียบเทียบ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57200" y="2743200"/>
            <a:ext cx="4191000" cy="9906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0066"/>
                </a:solidFill>
              </a:defRPr>
            </a:lvl1pPr>
          </a:lstStyle>
          <a:p>
            <a:r>
              <a:rPr lang="th-TH" dirty="0"/>
              <a:t>ชื่อผลงาน </a:t>
            </a:r>
          </a:p>
        </p:txBody>
      </p:sp>
      <p:sp>
        <p:nvSpPr>
          <p:cNvPr id="10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65760" y="5029200"/>
            <a:ext cx="6568439" cy="31242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381001" y="8610600"/>
            <a:ext cx="3276599" cy="3124200"/>
          </a:xfrm>
          <a:solidFill>
            <a:srgbClr val="FF00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3"/>
          <p:cNvSpPr>
            <a:spLocks noGrp="1"/>
          </p:cNvSpPr>
          <p:nvPr>
            <p:ph type="body" sz="half" idx="15" hasCustomPrompt="1"/>
          </p:nvPr>
        </p:nvSpPr>
        <p:spPr>
          <a:xfrm>
            <a:off x="381000" y="8229600"/>
            <a:ext cx="1981200" cy="4572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00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วิธีดำเนินการ</a:t>
            </a:r>
          </a:p>
        </p:txBody>
      </p:sp>
      <p:sp>
        <p:nvSpPr>
          <p:cNvPr id="15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3810000" y="8610600"/>
            <a:ext cx="3124199" cy="3124200"/>
          </a:xfrm>
          <a:solidFill>
            <a:srgbClr val="FF00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6" name="ตัวแทนข้อความ 3"/>
          <p:cNvSpPr>
            <a:spLocks noGrp="1"/>
          </p:cNvSpPr>
          <p:nvPr>
            <p:ph type="body" sz="half" idx="17" hasCustomPrompt="1"/>
          </p:nvPr>
        </p:nvSpPr>
        <p:spPr>
          <a:xfrm>
            <a:off x="3823648" y="8229600"/>
            <a:ext cx="1981200" cy="4572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00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ผลสัมฤทธิ์</a:t>
            </a:r>
          </a:p>
        </p:txBody>
      </p:sp>
      <p:sp>
        <p:nvSpPr>
          <p:cNvPr id="17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381000" y="12303456"/>
            <a:ext cx="6568439" cy="11430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8" name="ตัวแทนข้อความ 3"/>
          <p:cNvSpPr>
            <a:spLocks noGrp="1"/>
          </p:cNvSpPr>
          <p:nvPr>
            <p:ph type="body" sz="half" idx="19" hasCustomPrompt="1"/>
          </p:nvPr>
        </p:nvSpPr>
        <p:spPr>
          <a:xfrm>
            <a:off x="381000" y="11846256"/>
            <a:ext cx="1981200" cy="457200"/>
          </a:xfrm>
          <a:solidFill>
            <a:srgbClr val="FF00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ความภาคภูมิใจ</a:t>
            </a:r>
          </a:p>
        </p:txBody>
      </p:sp>
      <p:sp>
        <p:nvSpPr>
          <p:cNvPr id="19" name="ตัวแทนข้อความ 3"/>
          <p:cNvSpPr>
            <a:spLocks noGrp="1"/>
          </p:cNvSpPr>
          <p:nvPr>
            <p:ph type="body" sz="half" idx="20"/>
          </p:nvPr>
        </p:nvSpPr>
        <p:spPr>
          <a:xfrm>
            <a:off x="381000" y="14020800"/>
            <a:ext cx="6568439" cy="11430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6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3" name="ตัวแทนข้อความ 3"/>
          <p:cNvSpPr>
            <a:spLocks noGrp="1"/>
          </p:cNvSpPr>
          <p:nvPr>
            <p:ph type="body" sz="half" idx="22" hasCustomPrompt="1"/>
          </p:nvPr>
        </p:nvSpPr>
        <p:spPr>
          <a:xfrm>
            <a:off x="2514600" y="4648200"/>
            <a:ext cx="2057400" cy="457200"/>
          </a:xfrm>
          <a:solidFill>
            <a:srgbClr val="FF00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ลักษณะผลงาน</a:t>
            </a:r>
          </a:p>
        </p:txBody>
      </p:sp>
      <p:sp>
        <p:nvSpPr>
          <p:cNvPr id="21" name="ตัวแทนข้อความ 3"/>
          <p:cNvSpPr>
            <a:spLocks noGrp="1"/>
          </p:cNvSpPr>
          <p:nvPr>
            <p:ph type="body" sz="half" idx="23" hasCustomPrompt="1"/>
          </p:nvPr>
        </p:nvSpPr>
        <p:spPr>
          <a:xfrm>
            <a:off x="381000" y="13563600"/>
            <a:ext cx="2971800" cy="457200"/>
          </a:xfrm>
          <a:solidFill>
            <a:srgbClr val="FF006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ปัจจัยแห่งความสำเร็จ</a:t>
            </a:r>
          </a:p>
        </p:txBody>
      </p:sp>
    </p:spTree>
    <p:extLst>
      <p:ext uri="{BB962C8B-B14F-4D97-AF65-F5344CB8AC3E}">
        <p14:creationId xmlns:p14="http://schemas.microsoft.com/office/powerpoint/2010/main" val="233889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การเปรียบเทียบ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609600" y="2743200"/>
            <a:ext cx="4114800" cy="9906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7030A0"/>
                </a:solidFill>
              </a:defRPr>
            </a:lvl1pPr>
          </a:lstStyle>
          <a:p>
            <a:r>
              <a:rPr lang="th-TH" dirty="0"/>
              <a:t>ชื่อผลงาน </a:t>
            </a:r>
          </a:p>
        </p:txBody>
      </p:sp>
      <p:sp>
        <p:nvSpPr>
          <p:cNvPr id="10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65760" y="5029200"/>
            <a:ext cx="6568439" cy="3124200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030A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381001" y="8610600"/>
            <a:ext cx="3276599" cy="3124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3"/>
          <p:cNvSpPr>
            <a:spLocks noGrp="1"/>
          </p:cNvSpPr>
          <p:nvPr>
            <p:ph type="body" sz="half" idx="15" hasCustomPrompt="1"/>
          </p:nvPr>
        </p:nvSpPr>
        <p:spPr>
          <a:xfrm>
            <a:off x="381000" y="8229600"/>
            <a:ext cx="1981200" cy="457200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7030A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วิธีดำเนินการ</a:t>
            </a:r>
          </a:p>
        </p:txBody>
      </p:sp>
      <p:sp>
        <p:nvSpPr>
          <p:cNvPr id="15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3810000" y="8610600"/>
            <a:ext cx="3124199" cy="3124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6" name="ตัวแทนข้อความ 3"/>
          <p:cNvSpPr>
            <a:spLocks noGrp="1"/>
          </p:cNvSpPr>
          <p:nvPr>
            <p:ph type="body" sz="half" idx="17" hasCustomPrompt="1"/>
          </p:nvPr>
        </p:nvSpPr>
        <p:spPr>
          <a:xfrm>
            <a:off x="3823648" y="8229600"/>
            <a:ext cx="1981200" cy="457200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7030A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ผลสัมฤทธิ์</a:t>
            </a:r>
          </a:p>
        </p:txBody>
      </p:sp>
      <p:sp>
        <p:nvSpPr>
          <p:cNvPr id="17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381000" y="12303456"/>
            <a:ext cx="6568439" cy="1143000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030A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8" name="ตัวแทนข้อความ 3"/>
          <p:cNvSpPr>
            <a:spLocks noGrp="1"/>
          </p:cNvSpPr>
          <p:nvPr>
            <p:ph type="body" sz="half" idx="19" hasCustomPrompt="1"/>
          </p:nvPr>
        </p:nvSpPr>
        <p:spPr>
          <a:xfrm>
            <a:off x="381000" y="11846256"/>
            <a:ext cx="1981200" cy="457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ความภาคภูมิใจ</a:t>
            </a:r>
          </a:p>
        </p:txBody>
      </p:sp>
      <p:sp>
        <p:nvSpPr>
          <p:cNvPr id="19" name="ตัวแทนข้อความ 3"/>
          <p:cNvSpPr>
            <a:spLocks noGrp="1"/>
          </p:cNvSpPr>
          <p:nvPr>
            <p:ph type="body" sz="half" idx="20"/>
          </p:nvPr>
        </p:nvSpPr>
        <p:spPr>
          <a:xfrm>
            <a:off x="381000" y="14020800"/>
            <a:ext cx="6568439" cy="1143000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7030A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3" name="ตัวแทนข้อความ 3"/>
          <p:cNvSpPr>
            <a:spLocks noGrp="1"/>
          </p:cNvSpPr>
          <p:nvPr>
            <p:ph type="body" sz="half" idx="22" hasCustomPrompt="1"/>
          </p:nvPr>
        </p:nvSpPr>
        <p:spPr>
          <a:xfrm>
            <a:off x="2514600" y="4648200"/>
            <a:ext cx="2057400" cy="457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ลักษณะผลงาน</a:t>
            </a:r>
          </a:p>
        </p:txBody>
      </p:sp>
      <p:sp>
        <p:nvSpPr>
          <p:cNvPr id="21" name="ตัวแทนข้อความ 3"/>
          <p:cNvSpPr>
            <a:spLocks noGrp="1"/>
          </p:cNvSpPr>
          <p:nvPr>
            <p:ph type="body" sz="half" idx="23" hasCustomPrompt="1"/>
          </p:nvPr>
        </p:nvSpPr>
        <p:spPr>
          <a:xfrm>
            <a:off x="381000" y="13563600"/>
            <a:ext cx="2971800" cy="457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ปัจจัยแห่งความสำเร็จ</a:t>
            </a:r>
          </a:p>
        </p:txBody>
      </p:sp>
    </p:spTree>
    <p:extLst>
      <p:ext uri="{BB962C8B-B14F-4D97-AF65-F5344CB8AC3E}">
        <p14:creationId xmlns:p14="http://schemas.microsoft.com/office/powerpoint/2010/main" val="266906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การเปรียบเทียบ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57200" y="2971800"/>
            <a:ext cx="4495800" cy="9906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th-TH" dirty="0"/>
              <a:t>ชื่อผลงาน </a:t>
            </a:r>
          </a:p>
        </p:txBody>
      </p:sp>
      <p:sp>
        <p:nvSpPr>
          <p:cNvPr id="10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65760" y="5029200"/>
            <a:ext cx="6568439" cy="3124200"/>
          </a:xfr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381001" y="8610600"/>
            <a:ext cx="3276599" cy="3124200"/>
          </a:xfr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3"/>
          <p:cNvSpPr>
            <a:spLocks noGrp="1"/>
          </p:cNvSpPr>
          <p:nvPr>
            <p:ph type="body" sz="half" idx="15" hasCustomPrompt="1"/>
          </p:nvPr>
        </p:nvSpPr>
        <p:spPr>
          <a:xfrm>
            <a:off x="381000" y="8229600"/>
            <a:ext cx="1981200" cy="457200"/>
          </a:xfr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วิธีดำเนินการ</a:t>
            </a:r>
          </a:p>
        </p:txBody>
      </p:sp>
      <p:sp>
        <p:nvSpPr>
          <p:cNvPr id="15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3810000" y="8610600"/>
            <a:ext cx="3124199" cy="3124200"/>
          </a:xfr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6" name="ตัวแทนข้อความ 3"/>
          <p:cNvSpPr>
            <a:spLocks noGrp="1"/>
          </p:cNvSpPr>
          <p:nvPr>
            <p:ph type="body" sz="half" idx="17" hasCustomPrompt="1"/>
          </p:nvPr>
        </p:nvSpPr>
        <p:spPr>
          <a:xfrm>
            <a:off x="3823648" y="8229600"/>
            <a:ext cx="1981200" cy="457200"/>
          </a:xfr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ผลสัมฤทธิ์</a:t>
            </a:r>
          </a:p>
        </p:txBody>
      </p:sp>
      <p:sp>
        <p:nvSpPr>
          <p:cNvPr id="17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381000" y="12303456"/>
            <a:ext cx="6568439" cy="1143000"/>
          </a:xfr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8" name="ตัวแทนข้อความ 3"/>
          <p:cNvSpPr>
            <a:spLocks noGrp="1"/>
          </p:cNvSpPr>
          <p:nvPr>
            <p:ph type="body" sz="half" idx="19" hasCustomPrompt="1"/>
          </p:nvPr>
        </p:nvSpPr>
        <p:spPr>
          <a:xfrm>
            <a:off x="381000" y="11846256"/>
            <a:ext cx="1981200" cy="457200"/>
          </a:xfr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ความภาคภูมิใจ</a:t>
            </a:r>
          </a:p>
        </p:txBody>
      </p:sp>
      <p:sp>
        <p:nvSpPr>
          <p:cNvPr id="19" name="ตัวแทนข้อความ 3"/>
          <p:cNvSpPr>
            <a:spLocks noGrp="1"/>
          </p:cNvSpPr>
          <p:nvPr>
            <p:ph type="body" sz="half" idx="20"/>
          </p:nvPr>
        </p:nvSpPr>
        <p:spPr>
          <a:xfrm>
            <a:off x="381000" y="14020800"/>
            <a:ext cx="6568439" cy="1143000"/>
          </a:xfr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3" name="ตัวแทนข้อความ 3"/>
          <p:cNvSpPr>
            <a:spLocks noGrp="1"/>
          </p:cNvSpPr>
          <p:nvPr>
            <p:ph type="body" sz="half" idx="22" hasCustomPrompt="1"/>
          </p:nvPr>
        </p:nvSpPr>
        <p:spPr>
          <a:xfrm>
            <a:off x="2514600" y="4648200"/>
            <a:ext cx="2057400" cy="457200"/>
          </a:xfr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ลักษณะผลงาน</a:t>
            </a:r>
          </a:p>
        </p:txBody>
      </p:sp>
      <p:sp>
        <p:nvSpPr>
          <p:cNvPr id="21" name="ตัวแทนข้อความ 3"/>
          <p:cNvSpPr>
            <a:spLocks noGrp="1"/>
          </p:cNvSpPr>
          <p:nvPr>
            <p:ph type="body" sz="half" idx="23" hasCustomPrompt="1"/>
          </p:nvPr>
        </p:nvSpPr>
        <p:spPr>
          <a:xfrm>
            <a:off x="381000" y="13563600"/>
            <a:ext cx="2971800" cy="457200"/>
          </a:xfr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ปัจจัยแห่งความสำเร็จ</a:t>
            </a:r>
          </a:p>
        </p:txBody>
      </p:sp>
    </p:spTree>
    <p:extLst>
      <p:ext uri="{BB962C8B-B14F-4D97-AF65-F5344CB8AC3E}">
        <p14:creationId xmlns:p14="http://schemas.microsoft.com/office/powerpoint/2010/main" val="33993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การเปรียบเทียบ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65760" y="5029200"/>
            <a:ext cx="6568439" cy="3124200"/>
          </a:xfr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381001" y="8610600"/>
            <a:ext cx="3276599" cy="3124200"/>
          </a:xfrm>
          <a:gradFill>
            <a:gsLst>
              <a:gs pos="0">
                <a:srgbClr val="FFCC00"/>
              </a:gs>
              <a:gs pos="80000">
                <a:srgbClr val="FFFF66"/>
              </a:gs>
              <a:gs pos="100000">
                <a:srgbClr val="FFFF66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3"/>
          <p:cNvSpPr>
            <a:spLocks noGrp="1"/>
          </p:cNvSpPr>
          <p:nvPr>
            <p:ph type="body" sz="half" idx="15" hasCustomPrompt="1"/>
          </p:nvPr>
        </p:nvSpPr>
        <p:spPr>
          <a:xfrm>
            <a:off x="381000" y="8229600"/>
            <a:ext cx="1981200" cy="457200"/>
          </a:xfr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วิธีดำเนินการ</a:t>
            </a:r>
          </a:p>
        </p:txBody>
      </p:sp>
      <p:sp>
        <p:nvSpPr>
          <p:cNvPr id="15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3810000" y="8610600"/>
            <a:ext cx="3124199" cy="3124200"/>
          </a:xfrm>
          <a:gradFill>
            <a:gsLst>
              <a:gs pos="0">
                <a:srgbClr val="FFCC00"/>
              </a:gs>
              <a:gs pos="80000">
                <a:srgbClr val="FFFF66"/>
              </a:gs>
              <a:gs pos="100000">
                <a:srgbClr val="FFFF66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6" name="ตัวแทนข้อความ 3"/>
          <p:cNvSpPr>
            <a:spLocks noGrp="1"/>
          </p:cNvSpPr>
          <p:nvPr>
            <p:ph type="body" sz="half" idx="17" hasCustomPrompt="1"/>
          </p:nvPr>
        </p:nvSpPr>
        <p:spPr>
          <a:xfrm>
            <a:off x="3823648" y="8229600"/>
            <a:ext cx="1981200" cy="457200"/>
          </a:xfr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ผลสัมฤทธิ์</a:t>
            </a:r>
          </a:p>
        </p:txBody>
      </p:sp>
      <p:sp>
        <p:nvSpPr>
          <p:cNvPr id="17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381000" y="12303456"/>
            <a:ext cx="6568439" cy="114300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8" name="ตัวแทนข้อความ 3"/>
          <p:cNvSpPr>
            <a:spLocks noGrp="1"/>
          </p:cNvSpPr>
          <p:nvPr>
            <p:ph type="body" sz="half" idx="19" hasCustomPrompt="1"/>
          </p:nvPr>
        </p:nvSpPr>
        <p:spPr>
          <a:xfrm>
            <a:off x="381000" y="11846256"/>
            <a:ext cx="1981200" cy="457200"/>
          </a:xfrm>
          <a:gradFill>
            <a:gsLst>
              <a:gs pos="0">
                <a:srgbClr val="FFCC00"/>
              </a:gs>
              <a:gs pos="80000">
                <a:srgbClr val="FFFF66"/>
              </a:gs>
              <a:gs pos="100000">
                <a:srgbClr val="FFFF66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ความภาคภูมิใจ</a:t>
            </a:r>
          </a:p>
        </p:txBody>
      </p:sp>
      <p:sp>
        <p:nvSpPr>
          <p:cNvPr id="19" name="ตัวแทนข้อความ 3"/>
          <p:cNvSpPr>
            <a:spLocks noGrp="1"/>
          </p:cNvSpPr>
          <p:nvPr>
            <p:ph type="body" sz="half" idx="20"/>
          </p:nvPr>
        </p:nvSpPr>
        <p:spPr>
          <a:xfrm>
            <a:off x="381000" y="14020800"/>
            <a:ext cx="6568439" cy="114300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3" name="ตัวแทนข้อความ 3"/>
          <p:cNvSpPr>
            <a:spLocks noGrp="1"/>
          </p:cNvSpPr>
          <p:nvPr>
            <p:ph type="body" sz="half" idx="22" hasCustomPrompt="1"/>
          </p:nvPr>
        </p:nvSpPr>
        <p:spPr>
          <a:xfrm>
            <a:off x="2514600" y="4648200"/>
            <a:ext cx="2057400" cy="457200"/>
          </a:xfrm>
          <a:gradFill>
            <a:gsLst>
              <a:gs pos="0">
                <a:srgbClr val="FFCC00"/>
              </a:gs>
              <a:gs pos="80000">
                <a:srgbClr val="FFFF66"/>
              </a:gs>
              <a:gs pos="100000">
                <a:srgbClr val="FFFF66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ลักษณะผลงาน</a:t>
            </a:r>
          </a:p>
        </p:txBody>
      </p:sp>
      <p:sp>
        <p:nvSpPr>
          <p:cNvPr id="21" name="ตัวแทนข้อความ 3"/>
          <p:cNvSpPr>
            <a:spLocks noGrp="1"/>
          </p:cNvSpPr>
          <p:nvPr>
            <p:ph type="body" sz="half" idx="23" hasCustomPrompt="1"/>
          </p:nvPr>
        </p:nvSpPr>
        <p:spPr>
          <a:xfrm>
            <a:off x="381000" y="13563600"/>
            <a:ext cx="2971800" cy="457200"/>
          </a:xfrm>
          <a:gradFill>
            <a:gsLst>
              <a:gs pos="0">
                <a:srgbClr val="FFCC00"/>
              </a:gs>
              <a:gs pos="80000">
                <a:srgbClr val="FFFF66"/>
              </a:gs>
              <a:gs pos="100000">
                <a:srgbClr val="FFFF66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ปัจจัยแห่งความสำเร็จ</a:t>
            </a:r>
          </a:p>
        </p:txBody>
      </p:sp>
      <p:sp>
        <p:nvSpPr>
          <p:cNvPr id="20" name="ตัวแทนข้อความ 3"/>
          <p:cNvSpPr>
            <a:spLocks noGrp="1"/>
          </p:cNvSpPr>
          <p:nvPr>
            <p:ph type="body" sz="half" idx="24" hasCustomPrompt="1"/>
          </p:nvPr>
        </p:nvSpPr>
        <p:spPr>
          <a:xfrm>
            <a:off x="228600" y="3810000"/>
            <a:ext cx="6781800" cy="609600"/>
          </a:xfrm>
          <a:gradFill>
            <a:gsLst>
              <a:gs pos="0">
                <a:srgbClr val="FFCC00"/>
              </a:gs>
              <a:gs pos="80000">
                <a:srgbClr val="FFFF66"/>
              </a:gs>
              <a:gs pos="100000">
                <a:srgbClr val="FFFF66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ชื่อผลงาน</a:t>
            </a:r>
          </a:p>
        </p:txBody>
      </p:sp>
    </p:spTree>
    <p:extLst>
      <p:ext uri="{BB962C8B-B14F-4D97-AF65-F5344CB8AC3E}">
        <p14:creationId xmlns:p14="http://schemas.microsoft.com/office/powerpoint/2010/main" val="376575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การเปรียบเทียบ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65760" y="5029200"/>
            <a:ext cx="6568439" cy="3124200"/>
          </a:xfr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2" name="ตัวแทนข้อความ 3"/>
          <p:cNvSpPr>
            <a:spLocks noGrp="1"/>
          </p:cNvSpPr>
          <p:nvPr>
            <p:ph type="body" sz="half" idx="14"/>
          </p:nvPr>
        </p:nvSpPr>
        <p:spPr>
          <a:xfrm>
            <a:off x="381001" y="8610600"/>
            <a:ext cx="3276599" cy="3124200"/>
          </a:xfr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3"/>
          <p:cNvSpPr>
            <a:spLocks noGrp="1"/>
          </p:cNvSpPr>
          <p:nvPr>
            <p:ph type="body" sz="half" idx="15" hasCustomPrompt="1"/>
          </p:nvPr>
        </p:nvSpPr>
        <p:spPr>
          <a:xfrm>
            <a:off x="381000" y="8229600"/>
            <a:ext cx="1981200" cy="457200"/>
          </a:xfr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วิธีดำเนินการ</a:t>
            </a:r>
          </a:p>
        </p:txBody>
      </p:sp>
      <p:sp>
        <p:nvSpPr>
          <p:cNvPr id="15" name="ตัวแทนข้อความ 3"/>
          <p:cNvSpPr>
            <a:spLocks noGrp="1"/>
          </p:cNvSpPr>
          <p:nvPr>
            <p:ph type="body" sz="half" idx="16"/>
          </p:nvPr>
        </p:nvSpPr>
        <p:spPr>
          <a:xfrm>
            <a:off x="3810000" y="8610600"/>
            <a:ext cx="3124199" cy="3124200"/>
          </a:xfr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6" name="ตัวแทนข้อความ 3"/>
          <p:cNvSpPr>
            <a:spLocks noGrp="1"/>
          </p:cNvSpPr>
          <p:nvPr>
            <p:ph type="body" sz="half" idx="17" hasCustomPrompt="1"/>
          </p:nvPr>
        </p:nvSpPr>
        <p:spPr>
          <a:xfrm>
            <a:off x="3823648" y="8229600"/>
            <a:ext cx="1981200" cy="457200"/>
          </a:xfr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ผลสัมฤทธิ์</a:t>
            </a:r>
          </a:p>
        </p:txBody>
      </p:sp>
      <p:sp>
        <p:nvSpPr>
          <p:cNvPr id="17" name="ตัวแทนข้อความ 3"/>
          <p:cNvSpPr>
            <a:spLocks noGrp="1"/>
          </p:cNvSpPr>
          <p:nvPr>
            <p:ph type="body" sz="half" idx="18"/>
          </p:nvPr>
        </p:nvSpPr>
        <p:spPr>
          <a:xfrm>
            <a:off x="381000" y="12303456"/>
            <a:ext cx="6568439" cy="1143000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8" name="ตัวแทนข้อความ 3"/>
          <p:cNvSpPr>
            <a:spLocks noGrp="1"/>
          </p:cNvSpPr>
          <p:nvPr>
            <p:ph type="body" sz="half" idx="19" hasCustomPrompt="1"/>
          </p:nvPr>
        </p:nvSpPr>
        <p:spPr>
          <a:xfrm>
            <a:off x="381000" y="11846256"/>
            <a:ext cx="1981200" cy="457200"/>
          </a:xfr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ความภาคภูมิใจ</a:t>
            </a:r>
          </a:p>
        </p:txBody>
      </p:sp>
      <p:sp>
        <p:nvSpPr>
          <p:cNvPr id="19" name="ตัวแทนข้อความ 3"/>
          <p:cNvSpPr>
            <a:spLocks noGrp="1"/>
          </p:cNvSpPr>
          <p:nvPr>
            <p:ph type="body" sz="half" idx="20"/>
          </p:nvPr>
        </p:nvSpPr>
        <p:spPr>
          <a:xfrm>
            <a:off x="381000" y="14020800"/>
            <a:ext cx="6568439" cy="1143000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</p:txBody>
      </p:sp>
      <p:sp>
        <p:nvSpPr>
          <p:cNvPr id="13" name="ตัวแทนข้อความ 3"/>
          <p:cNvSpPr>
            <a:spLocks noGrp="1"/>
          </p:cNvSpPr>
          <p:nvPr>
            <p:ph type="body" sz="half" idx="22" hasCustomPrompt="1"/>
          </p:nvPr>
        </p:nvSpPr>
        <p:spPr>
          <a:xfrm>
            <a:off x="2514600" y="4648200"/>
            <a:ext cx="2057400" cy="457200"/>
          </a:xfr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ลักษณะผลงาน</a:t>
            </a:r>
          </a:p>
        </p:txBody>
      </p:sp>
      <p:sp>
        <p:nvSpPr>
          <p:cNvPr id="21" name="ตัวแทนข้อความ 3"/>
          <p:cNvSpPr>
            <a:spLocks noGrp="1"/>
          </p:cNvSpPr>
          <p:nvPr>
            <p:ph type="body" sz="half" idx="23" hasCustomPrompt="1"/>
          </p:nvPr>
        </p:nvSpPr>
        <p:spPr>
          <a:xfrm>
            <a:off x="381000" y="13563600"/>
            <a:ext cx="2971800" cy="457200"/>
          </a:xfr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ปัจจัยแห่งความสำเร็จ</a:t>
            </a:r>
          </a:p>
        </p:txBody>
      </p:sp>
      <p:sp>
        <p:nvSpPr>
          <p:cNvPr id="20" name="ตัวแทนข้อความ 3"/>
          <p:cNvSpPr>
            <a:spLocks noGrp="1"/>
          </p:cNvSpPr>
          <p:nvPr>
            <p:ph type="body" sz="half" idx="24" hasCustomPrompt="1"/>
          </p:nvPr>
        </p:nvSpPr>
        <p:spPr>
          <a:xfrm>
            <a:off x="533400" y="2819400"/>
            <a:ext cx="4114800" cy="1600200"/>
          </a:xfr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dirty="0"/>
              <a:t>ชื่อผลงาน</a:t>
            </a:r>
          </a:p>
        </p:txBody>
      </p:sp>
    </p:spTree>
    <p:extLst>
      <p:ext uri="{BB962C8B-B14F-4D97-AF65-F5344CB8AC3E}">
        <p14:creationId xmlns:p14="http://schemas.microsoft.com/office/powerpoint/2010/main" val="85258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04800" y="3581400"/>
            <a:ext cx="4267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447800" y="4876800"/>
            <a:ext cx="3581400" cy="472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pic>
        <p:nvPicPr>
          <p:cNvPr id="8" name="รูปภาพ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/>
          <a:stretch/>
        </p:blipFill>
        <p:spPr>
          <a:xfrm>
            <a:off x="381000" y="15773400"/>
            <a:ext cx="1821612" cy="32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1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b="1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13"/>
          </p:nvPr>
        </p:nvSpPr>
        <p:spPr/>
        <p:txBody>
          <a:bodyPr>
            <a:normAutofit fontScale="92500" lnSpcReduction="20000"/>
          </a:bodyPr>
          <a:lstStyle/>
          <a:p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ข้อความ 5"/>
          <p:cNvSpPr>
            <a:spLocks noGrp="1"/>
          </p:cNvSpPr>
          <p:nvPr>
            <p:ph type="body" sz="half" idx="15"/>
          </p:nvPr>
        </p:nvSpPr>
        <p:spPr/>
        <p:txBody>
          <a:bodyPr>
            <a:normAutofit fontScale="92500" lnSpcReduction="20000"/>
          </a:bodyPr>
          <a:lstStyle/>
          <a:p>
            <a:endParaRPr lang="th-TH"/>
          </a:p>
        </p:txBody>
      </p:sp>
      <p:sp>
        <p:nvSpPr>
          <p:cNvPr id="7" name="ตัวแทนข้อความ 6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ตัวแทนข้อความ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 fontScale="92500" lnSpcReduction="20000"/>
          </a:bodyPr>
          <a:lstStyle/>
          <a:p>
            <a:endParaRPr lang="th-TH"/>
          </a:p>
        </p:txBody>
      </p:sp>
      <p:sp>
        <p:nvSpPr>
          <p:cNvPr id="9" name="ตัวแทนข้อความ 8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ตัวแทนข้อความ 9"/>
          <p:cNvSpPr>
            <a:spLocks noGrp="1"/>
          </p:cNvSpPr>
          <p:nvPr>
            <p:ph type="body" sz="half" idx="19"/>
          </p:nvPr>
        </p:nvSpPr>
        <p:spPr/>
        <p:txBody>
          <a:bodyPr>
            <a:normAutofit fontScale="92500" lnSpcReduction="20000"/>
          </a:bodyPr>
          <a:lstStyle/>
          <a:p>
            <a:endParaRPr lang="th-TH"/>
          </a:p>
        </p:txBody>
      </p:sp>
      <p:sp>
        <p:nvSpPr>
          <p:cNvPr id="11" name="ตัวแทนข้อความ 10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12" name="ตัวแทนข้อความ 11"/>
          <p:cNvSpPr>
            <a:spLocks noGrp="1"/>
          </p:cNvSpPr>
          <p:nvPr>
            <p:ph type="body" sz="half" idx="21"/>
          </p:nvPr>
        </p:nvSpPr>
        <p:spPr/>
        <p:txBody>
          <a:bodyPr>
            <a:normAutofit fontScale="92500" lnSpcReduction="20000"/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5047182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TH SarabunPSK</vt:lpstr>
      <vt:lpstr>ชุดรูปแบบของ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potsirin-lim</dc:creator>
  <cp:lastModifiedBy>potsirin limpinun</cp:lastModifiedBy>
  <cp:revision>22</cp:revision>
  <dcterms:created xsi:type="dcterms:W3CDTF">2018-04-30T07:56:00Z</dcterms:created>
  <dcterms:modified xsi:type="dcterms:W3CDTF">2021-03-02T06:25:46Z</dcterms:modified>
</cp:coreProperties>
</file>