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96" r:id="rId1"/>
  </p:sldMasterIdLst>
  <p:sldIdLst>
    <p:sldId id="263" r:id="rId2"/>
  </p:sldIdLst>
  <p:sldSz cx="7315200" cy="15544800"/>
  <p:notesSz cx="6858000" cy="9945688"/>
  <p:embeddedFontLst>
    <p:embeddedFont>
      <p:font typeface="FreesiaUPC" panose="020B0604020202020204" pitchFamily="34" charset="-34"/>
      <p:regular r:id="rId3"/>
      <p:bold r:id="rId4"/>
      <p:italic r:id="rId5"/>
      <p:boldItalic r:id="rId6"/>
    </p:embeddedFont>
    <p:embeddedFont>
      <p:font typeface="Calibri Light" panose="020F0302020204030204" pitchFamily="34" charset="0"/>
      <p:regular r:id="rId7"/>
      <p:italic r:id="rId8"/>
    </p:embeddedFont>
    <p:embeddedFont>
      <p:font typeface="Cordia New" panose="020B0304020202020204" pitchFamily="34" charset="-34"/>
      <p:regular r:id="rId9"/>
      <p:bold r:id="rId10"/>
      <p:italic r:id="rId11"/>
      <p:boldItalic r:id="rId12"/>
    </p:embeddedFont>
    <p:embeddedFont>
      <p:font typeface="TH Sarabun New" panose="020B0500040200020003" pitchFamily="34" charset="-34"/>
      <p:regular r:id="rId13"/>
      <p:bold r:id="rId14"/>
      <p:italic r:id="rId15"/>
      <p:boldItalic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TH SarabunPSK" panose="020B0500040200020003" pitchFamily="34" charset="-34"/>
      <p:regular r:id="rId21"/>
      <p:bold r:id="rId22"/>
      <p:italic r:id="rId23"/>
      <p:boldItalic r:id="rId24"/>
    </p:embeddedFont>
    <p:embeddedFont>
      <p:font typeface="Angsana New" panose="02020603050405020304" pitchFamily="18" charset="-34"/>
      <p:regular r:id="rId25"/>
      <p:bold r:id="rId26"/>
      <p:italic r:id="rId27"/>
      <p:boldItalic r:id="rId28"/>
    </p:embeddedFont>
    <p:embeddedFont>
      <p:font typeface="Dosis ExtraBold" pitchFamily="2" charset="0"/>
      <p:bold r:id="rId2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9000"/>
    <a:srgbClr val="FF6129"/>
    <a:srgbClr val="FF4500"/>
    <a:srgbClr val="B8860B"/>
    <a:srgbClr val="4682B4"/>
    <a:srgbClr val="D2B48C"/>
    <a:srgbClr val="007000"/>
    <a:srgbClr val="006400"/>
    <a:srgbClr val="654CE6"/>
    <a:srgbClr val="2760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1" autoAdjust="0"/>
    <p:restoredTop sz="94660"/>
  </p:normalViewPr>
  <p:slideViewPr>
    <p:cSldViewPr snapToGrid="0">
      <p:cViewPr varScale="1">
        <p:scale>
          <a:sx n="37" d="100"/>
          <a:sy n="37" d="100"/>
        </p:scale>
        <p:origin x="2933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font" Target="fonts/font11.fntdata"/><Relationship Id="rId18" Type="http://schemas.openxmlformats.org/officeDocument/2006/relationships/font" Target="fonts/font16.fntdata"/><Relationship Id="rId26" Type="http://schemas.openxmlformats.org/officeDocument/2006/relationships/font" Target="fonts/font24.fntdata"/><Relationship Id="rId3" Type="http://schemas.openxmlformats.org/officeDocument/2006/relationships/font" Target="fonts/font1.fntdata"/><Relationship Id="rId21" Type="http://schemas.openxmlformats.org/officeDocument/2006/relationships/font" Target="fonts/font19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font" Target="fonts/font15.fntdata"/><Relationship Id="rId25" Type="http://schemas.openxmlformats.org/officeDocument/2006/relationships/font" Target="fonts/font23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4.fntdata"/><Relationship Id="rId20" Type="http://schemas.openxmlformats.org/officeDocument/2006/relationships/font" Target="fonts/font18.fntdata"/><Relationship Id="rId29" Type="http://schemas.openxmlformats.org/officeDocument/2006/relationships/font" Target="fonts/font27.fntdata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24" Type="http://schemas.openxmlformats.org/officeDocument/2006/relationships/font" Target="fonts/font22.fntdata"/><Relationship Id="rId32" Type="http://schemas.openxmlformats.org/officeDocument/2006/relationships/theme" Target="theme/theme1.xml"/><Relationship Id="rId5" Type="http://schemas.openxmlformats.org/officeDocument/2006/relationships/font" Target="fonts/font3.fntdata"/><Relationship Id="rId15" Type="http://schemas.openxmlformats.org/officeDocument/2006/relationships/font" Target="fonts/font13.fntdata"/><Relationship Id="rId23" Type="http://schemas.openxmlformats.org/officeDocument/2006/relationships/font" Target="fonts/font21.fntdata"/><Relationship Id="rId28" Type="http://schemas.openxmlformats.org/officeDocument/2006/relationships/font" Target="fonts/font26.fntdata"/><Relationship Id="rId10" Type="http://schemas.openxmlformats.org/officeDocument/2006/relationships/font" Target="fonts/font8.fntdata"/><Relationship Id="rId19" Type="http://schemas.openxmlformats.org/officeDocument/2006/relationships/font" Target="fonts/font17.fntdata"/><Relationship Id="rId31" Type="http://schemas.openxmlformats.org/officeDocument/2006/relationships/viewProps" Target="viewProps.xml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font" Target="fonts/font12.fntdata"/><Relationship Id="rId22" Type="http://schemas.openxmlformats.org/officeDocument/2006/relationships/font" Target="fonts/font20.fntdata"/><Relationship Id="rId27" Type="http://schemas.openxmlformats.org/officeDocument/2006/relationships/font" Target="fonts/font25.fntdata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8640" y="2544023"/>
            <a:ext cx="6217920" cy="5411893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8164619"/>
            <a:ext cx="5486400" cy="3753061"/>
          </a:xfrm>
        </p:spPr>
        <p:txBody>
          <a:bodyPr/>
          <a:lstStyle>
            <a:lvl1pPr marL="0" indent="0" algn="ctr">
              <a:buNone/>
              <a:defRPr sz="1920"/>
            </a:lvl1pPr>
            <a:lvl2pPr marL="365760" indent="0" algn="ctr">
              <a:buNone/>
              <a:defRPr sz="1600"/>
            </a:lvl2pPr>
            <a:lvl3pPr marL="731520" indent="0" algn="ctr">
              <a:buNone/>
              <a:defRPr sz="1440"/>
            </a:lvl3pPr>
            <a:lvl4pPr marL="1097280" indent="0" algn="ctr">
              <a:buNone/>
              <a:defRPr sz="1280"/>
            </a:lvl4pPr>
            <a:lvl5pPr marL="1463040" indent="0" algn="ctr">
              <a:buNone/>
              <a:defRPr sz="1280"/>
            </a:lvl5pPr>
            <a:lvl6pPr marL="1828800" indent="0" algn="ctr">
              <a:buNone/>
              <a:defRPr sz="1280"/>
            </a:lvl6pPr>
            <a:lvl7pPr marL="2194560" indent="0" algn="ctr">
              <a:buNone/>
              <a:defRPr sz="1280"/>
            </a:lvl7pPr>
            <a:lvl8pPr marL="2560320" indent="0" algn="ctr">
              <a:buNone/>
              <a:defRPr sz="1280"/>
            </a:lvl8pPr>
            <a:lvl9pPr marL="2926080" indent="0" algn="ctr">
              <a:buNone/>
              <a:defRPr sz="128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A0933-6330-4E4B-BB1A-37FBA0D76F13}" type="datetimeFigureOut">
              <a:rPr lang="th-TH" smtClean="0"/>
              <a:t>27/03/67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E1BD4-C874-47F0-AD8D-1FD52ECCBB6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10875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A0933-6330-4E4B-BB1A-37FBA0D76F13}" type="datetimeFigureOut">
              <a:rPr lang="th-TH" smtClean="0"/>
              <a:t>27/03/67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E1BD4-C874-47F0-AD8D-1FD52ECCBB6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55371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234940" y="827617"/>
            <a:ext cx="1577340" cy="13173499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827617"/>
            <a:ext cx="4640580" cy="13173499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A0933-6330-4E4B-BB1A-37FBA0D76F13}" type="datetimeFigureOut">
              <a:rPr lang="th-TH" smtClean="0"/>
              <a:t>27/03/67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E1BD4-C874-47F0-AD8D-1FD52ECCBB6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7172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A0933-6330-4E4B-BB1A-37FBA0D76F13}" type="datetimeFigureOut">
              <a:rPr lang="th-TH" smtClean="0"/>
              <a:t>27/03/67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E1BD4-C874-47F0-AD8D-1FD52ECCBB6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33980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110" y="3875409"/>
            <a:ext cx="6309360" cy="6466204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9110" y="10402786"/>
            <a:ext cx="6309360" cy="3400424"/>
          </a:xfrm>
        </p:spPr>
        <p:txBody>
          <a:bodyPr/>
          <a:lstStyle>
            <a:lvl1pPr marL="0" indent="0">
              <a:buNone/>
              <a:defRPr sz="1920">
                <a:solidFill>
                  <a:schemeClr val="tx1"/>
                </a:solidFill>
              </a:defRPr>
            </a:lvl1pPr>
            <a:lvl2pPr marL="3657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73152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3pPr>
            <a:lvl4pPr marL="109728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4pPr>
            <a:lvl5pPr marL="146304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5pPr>
            <a:lvl6pPr marL="182880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6pPr>
            <a:lvl7pPr marL="219456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7pPr>
            <a:lvl8pPr marL="256032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8pPr>
            <a:lvl9pPr marL="292608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A0933-6330-4E4B-BB1A-37FBA0D76F13}" type="datetimeFigureOut">
              <a:rPr lang="th-TH" smtClean="0"/>
              <a:t>27/03/67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E1BD4-C874-47F0-AD8D-1FD52ECCBB6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80307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4138083"/>
            <a:ext cx="3108960" cy="9863033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03320" y="4138083"/>
            <a:ext cx="3108960" cy="9863033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A0933-6330-4E4B-BB1A-37FBA0D76F13}" type="datetimeFigureOut">
              <a:rPr lang="th-TH" smtClean="0"/>
              <a:t>27/03/67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E1BD4-C874-47F0-AD8D-1FD52ECCBB6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72685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873" y="827620"/>
            <a:ext cx="6309360" cy="3004609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874" y="3810636"/>
            <a:ext cx="3094672" cy="1867534"/>
          </a:xfrm>
        </p:spPr>
        <p:txBody>
          <a:bodyPr anchor="b"/>
          <a:lstStyle>
            <a:lvl1pPr marL="0" indent="0">
              <a:buNone/>
              <a:defRPr sz="1920" b="1"/>
            </a:lvl1pPr>
            <a:lvl2pPr marL="365760" indent="0">
              <a:buNone/>
              <a:defRPr sz="1600" b="1"/>
            </a:lvl2pPr>
            <a:lvl3pPr marL="731520" indent="0">
              <a:buNone/>
              <a:defRPr sz="1440" b="1"/>
            </a:lvl3pPr>
            <a:lvl4pPr marL="1097280" indent="0">
              <a:buNone/>
              <a:defRPr sz="1280" b="1"/>
            </a:lvl4pPr>
            <a:lvl5pPr marL="1463040" indent="0">
              <a:buNone/>
              <a:defRPr sz="1280" b="1"/>
            </a:lvl5pPr>
            <a:lvl6pPr marL="1828800" indent="0">
              <a:buNone/>
              <a:defRPr sz="1280" b="1"/>
            </a:lvl6pPr>
            <a:lvl7pPr marL="2194560" indent="0">
              <a:buNone/>
              <a:defRPr sz="1280" b="1"/>
            </a:lvl7pPr>
            <a:lvl8pPr marL="2560320" indent="0">
              <a:buNone/>
              <a:defRPr sz="1280" b="1"/>
            </a:lvl8pPr>
            <a:lvl9pPr marL="2926080" indent="0">
              <a:buNone/>
              <a:defRPr sz="128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874" y="5678170"/>
            <a:ext cx="3094672" cy="8351733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03320" y="3810636"/>
            <a:ext cx="3109913" cy="1867534"/>
          </a:xfrm>
        </p:spPr>
        <p:txBody>
          <a:bodyPr anchor="b"/>
          <a:lstStyle>
            <a:lvl1pPr marL="0" indent="0">
              <a:buNone/>
              <a:defRPr sz="1920" b="1"/>
            </a:lvl1pPr>
            <a:lvl2pPr marL="365760" indent="0">
              <a:buNone/>
              <a:defRPr sz="1600" b="1"/>
            </a:lvl2pPr>
            <a:lvl3pPr marL="731520" indent="0">
              <a:buNone/>
              <a:defRPr sz="1440" b="1"/>
            </a:lvl3pPr>
            <a:lvl4pPr marL="1097280" indent="0">
              <a:buNone/>
              <a:defRPr sz="1280" b="1"/>
            </a:lvl4pPr>
            <a:lvl5pPr marL="1463040" indent="0">
              <a:buNone/>
              <a:defRPr sz="1280" b="1"/>
            </a:lvl5pPr>
            <a:lvl6pPr marL="1828800" indent="0">
              <a:buNone/>
              <a:defRPr sz="1280" b="1"/>
            </a:lvl6pPr>
            <a:lvl7pPr marL="2194560" indent="0">
              <a:buNone/>
              <a:defRPr sz="1280" b="1"/>
            </a:lvl7pPr>
            <a:lvl8pPr marL="2560320" indent="0">
              <a:buNone/>
              <a:defRPr sz="1280" b="1"/>
            </a:lvl8pPr>
            <a:lvl9pPr marL="2926080" indent="0">
              <a:buNone/>
              <a:defRPr sz="128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03320" y="5678170"/>
            <a:ext cx="3109913" cy="8351733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A0933-6330-4E4B-BB1A-37FBA0D76F13}" type="datetimeFigureOut">
              <a:rPr lang="th-TH" smtClean="0"/>
              <a:t>27/03/67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E1BD4-C874-47F0-AD8D-1FD52ECCBB6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687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A0933-6330-4E4B-BB1A-37FBA0D76F13}" type="datetimeFigureOut">
              <a:rPr lang="th-TH" smtClean="0"/>
              <a:t>27/03/67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E1BD4-C874-47F0-AD8D-1FD52ECCBB6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57944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A0933-6330-4E4B-BB1A-37FBA0D76F13}" type="datetimeFigureOut">
              <a:rPr lang="th-TH" smtClean="0"/>
              <a:t>27/03/67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E1BD4-C874-47F0-AD8D-1FD52ECCBB6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8815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873" y="1036320"/>
            <a:ext cx="2359342" cy="3627120"/>
          </a:xfrm>
        </p:spPr>
        <p:txBody>
          <a:bodyPr anchor="b"/>
          <a:lstStyle>
            <a:lvl1pPr>
              <a:defRPr sz="256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09913" y="2238167"/>
            <a:ext cx="3703320" cy="11046883"/>
          </a:xfrm>
        </p:spPr>
        <p:txBody>
          <a:bodyPr/>
          <a:lstStyle>
            <a:lvl1pPr>
              <a:defRPr sz="2560"/>
            </a:lvl1pPr>
            <a:lvl2pPr>
              <a:defRPr sz="2240"/>
            </a:lvl2pPr>
            <a:lvl3pPr>
              <a:defRPr sz="192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873" y="4663440"/>
            <a:ext cx="2359342" cy="8639599"/>
          </a:xfrm>
        </p:spPr>
        <p:txBody>
          <a:bodyPr/>
          <a:lstStyle>
            <a:lvl1pPr marL="0" indent="0">
              <a:buNone/>
              <a:defRPr sz="1280"/>
            </a:lvl1pPr>
            <a:lvl2pPr marL="365760" indent="0">
              <a:buNone/>
              <a:defRPr sz="1120"/>
            </a:lvl2pPr>
            <a:lvl3pPr marL="731520" indent="0">
              <a:buNone/>
              <a:defRPr sz="960"/>
            </a:lvl3pPr>
            <a:lvl4pPr marL="1097280" indent="0">
              <a:buNone/>
              <a:defRPr sz="800"/>
            </a:lvl4pPr>
            <a:lvl5pPr marL="1463040" indent="0">
              <a:buNone/>
              <a:defRPr sz="800"/>
            </a:lvl5pPr>
            <a:lvl6pPr marL="1828800" indent="0">
              <a:buNone/>
              <a:defRPr sz="800"/>
            </a:lvl6pPr>
            <a:lvl7pPr marL="2194560" indent="0">
              <a:buNone/>
              <a:defRPr sz="800"/>
            </a:lvl7pPr>
            <a:lvl8pPr marL="2560320" indent="0">
              <a:buNone/>
              <a:defRPr sz="800"/>
            </a:lvl8pPr>
            <a:lvl9pPr marL="2926080" indent="0">
              <a:buNone/>
              <a:defRPr sz="8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A0933-6330-4E4B-BB1A-37FBA0D76F13}" type="datetimeFigureOut">
              <a:rPr lang="th-TH" smtClean="0"/>
              <a:t>27/03/67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E1BD4-C874-47F0-AD8D-1FD52ECCBB6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95618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873" y="1036320"/>
            <a:ext cx="2359342" cy="3627120"/>
          </a:xfrm>
        </p:spPr>
        <p:txBody>
          <a:bodyPr anchor="b"/>
          <a:lstStyle>
            <a:lvl1pPr>
              <a:defRPr sz="256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109913" y="2238167"/>
            <a:ext cx="3703320" cy="11046883"/>
          </a:xfrm>
        </p:spPr>
        <p:txBody>
          <a:bodyPr anchor="t"/>
          <a:lstStyle>
            <a:lvl1pPr marL="0" indent="0">
              <a:buNone/>
              <a:defRPr sz="2560"/>
            </a:lvl1pPr>
            <a:lvl2pPr marL="365760" indent="0">
              <a:buNone/>
              <a:defRPr sz="2240"/>
            </a:lvl2pPr>
            <a:lvl3pPr marL="731520" indent="0">
              <a:buNone/>
              <a:defRPr sz="1920"/>
            </a:lvl3pPr>
            <a:lvl4pPr marL="1097280" indent="0">
              <a:buNone/>
              <a:defRPr sz="1600"/>
            </a:lvl4pPr>
            <a:lvl5pPr marL="1463040" indent="0">
              <a:buNone/>
              <a:defRPr sz="1600"/>
            </a:lvl5pPr>
            <a:lvl6pPr marL="1828800" indent="0">
              <a:buNone/>
              <a:defRPr sz="1600"/>
            </a:lvl6pPr>
            <a:lvl7pPr marL="2194560" indent="0">
              <a:buNone/>
              <a:defRPr sz="1600"/>
            </a:lvl7pPr>
            <a:lvl8pPr marL="2560320" indent="0">
              <a:buNone/>
              <a:defRPr sz="1600"/>
            </a:lvl8pPr>
            <a:lvl9pPr marL="2926080" indent="0">
              <a:buNone/>
              <a:defRPr sz="16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873" y="4663440"/>
            <a:ext cx="2359342" cy="8639599"/>
          </a:xfrm>
        </p:spPr>
        <p:txBody>
          <a:bodyPr/>
          <a:lstStyle>
            <a:lvl1pPr marL="0" indent="0">
              <a:buNone/>
              <a:defRPr sz="1280"/>
            </a:lvl1pPr>
            <a:lvl2pPr marL="365760" indent="0">
              <a:buNone/>
              <a:defRPr sz="1120"/>
            </a:lvl2pPr>
            <a:lvl3pPr marL="731520" indent="0">
              <a:buNone/>
              <a:defRPr sz="960"/>
            </a:lvl3pPr>
            <a:lvl4pPr marL="1097280" indent="0">
              <a:buNone/>
              <a:defRPr sz="800"/>
            </a:lvl4pPr>
            <a:lvl5pPr marL="1463040" indent="0">
              <a:buNone/>
              <a:defRPr sz="800"/>
            </a:lvl5pPr>
            <a:lvl6pPr marL="1828800" indent="0">
              <a:buNone/>
              <a:defRPr sz="800"/>
            </a:lvl6pPr>
            <a:lvl7pPr marL="2194560" indent="0">
              <a:buNone/>
              <a:defRPr sz="800"/>
            </a:lvl7pPr>
            <a:lvl8pPr marL="2560320" indent="0">
              <a:buNone/>
              <a:defRPr sz="800"/>
            </a:lvl8pPr>
            <a:lvl9pPr marL="2926080" indent="0">
              <a:buNone/>
              <a:defRPr sz="8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A0933-6330-4E4B-BB1A-37FBA0D76F13}" type="datetimeFigureOut">
              <a:rPr lang="th-TH" smtClean="0"/>
              <a:t>27/03/67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E1BD4-C874-47F0-AD8D-1FD52ECCBB6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36871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827620"/>
            <a:ext cx="6309360" cy="30046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4138083"/>
            <a:ext cx="6309360" cy="98630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2920" y="14407730"/>
            <a:ext cx="1645920" cy="8276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2A0933-6330-4E4B-BB1A-37FBA0D76F13}" type="datetimeFigureOut">
              <a:rPr lang="th-TH" smtClean="0"/>
              <a:t>27/03/67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23160" y="14407730"/>
            <a:ext cx="2468880" cy="8276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66360" y="14407730"/>
            <a:ext cx="1645920" cy="8276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9E1BD4-C874-47F0-AD8D-1FD52ECCBB6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16027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731520" rtl="0" eaLnBrk="1" latinLnBrk="0" hangingPunct="1">
        <a:lnSpc>
          <a:spcPct val="90000"/>
        </a:lnSpc>
        <a:spcBef>
          <a:spcPct val="0"/>
        </a:spcBef>
        <a:buNone/>
        <a:defRPr sz="35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73152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224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1pPr>
      <a:lvl2pPr marL="36576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7pPr>
      <a:lvl8pPr marL="256032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8pPr>
      <a:lvl9pPr marL="292608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15199" cy="15544800"/>
          </a:xfrm>
          <a:prstGeom prst="rect">
            <a:avLst/>
          </a:prstGeom>
        </p:spPr>
      </p:pic>
      <p:sp>
        <p:nvSpPr>
          <p:cNvPr id="47" name="สี่เหลี่ยมผืนผ้า: มุมมน 46">
            <a:extLst>
              <a:ext uri="{FF2B5EF4-FFF2-40B4-BE49-F238E27FC236}">
                <a16:creationId xmlns="" xmlns:a16="http://schemas.microsoft.com/office/drawing/2014/main" id="{DC9DDBB1-0B86-44EB-BB36-970DB076750C}"/>
              </a:ext>
            </a:extLst>
          </p:cNvPr>
          <p:cNvSpPr/>
          <p:nvPr/>
        </p:nvSpPr>
        <p:spPr>
          <a:xfrm>
            <a:off x="48289" y="12987661"/>
            <a:ext cx="7191376" cy="1371476"/>
          </a:xfrm>
          <a:prstGeom prst="roundRect">
            <a:avLst>
              <a:gd name="adj" fmla="val 28753"/>
            </a:avLst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6" name="สี่เหลี่ยมผืนผ้า: มุมมน 15">
            <a:extLst>
              <a:ext uri="{FF2B5EF4-FFF2-40B4-BE49-F238E27FC236}">
                <a16:creationId xmlns="" xmlns:a16="http://schemas.microsoft.com/office/drawing/2014/main" id="{59220CE1-AFF5-48EF-9D31-C5F72E655785}"/>
              </a:ext>
            </a:extLst>
          </p:cNvPr>
          <p:cNvSpPr/>
          <p:nvPr/>
        </p:nvSpPr>
        <p:spPr>
          <a:xfrm>
            <a:off x="160822" y="3648891"/>
            <a:ext cx="7020314" cy="833926"/>
          </a:xfrm>
          <a:prstGeom prst="roundRect">
            <a:avLst>
              <a:gd name="adj" fmla="val 34610"/>
            </a:avLst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XXXXXXXXXXXXXXXXXXXXXXX</a:t>
            </a:r>
            <a:endParaRPr lang="en-US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8" name="Flowchart: Delay 4"/>
          <p:cNvSpPr/>
          <p:nvPr/>
        </p:nvSpPr>
        <p:spPr>
          <a:xfrm>
            <a:off x="0" y="3279338"/>
            <a:ext cx="1496747" cy="885270"/>
          </a:xfrm>
          <a:custGeom>
            <a:avLst/>
            <a:gdLst>
              <a:gd name="connsiteX0" fmla="*/ 0 w 2560951"/>
              <a:gd name="connsiteY0" fmla="*/ 0 h 1975037"/>
              <a:gd name="connsiteX1" fmla="*/ 1280476 w 2560951"/>
              <a:gd name="connsiteY1" fmla="*/ 0 h 1975037"/>
              <a:gd name="connsiteX2" fmla="*/ 2560952 w 2560951"/>
              <a:gd name="connsiteY2" fmla="*/ 987519 h 1975037"/>
              <a:gd name="connsiteX3" fmla="*/ 1280476 w 2560951"/>
              <a:gd name="connsiteY3" fmla="*/ 1975038 h 1975037"/>
              <a:gd name="connsiteX4" fmla="*/ 0 w 2560951"/>
              <a:gd name="connsiteY4" fmla="*/ 1975037 h 1975037"/>
              <a:gd name="connsiteX5" fmla="*/ 0 w 2560951"/>
              <a:gd name="connsiteY5" fmla="*/ 0 h 1975037"/>
              <a:gd name="connsiteX0" fmla="*/ 0 w 2066682"/>
              <a:gd name="connsiteY0" fmla="*/ 0 h 1975038"/>
              <a:gd name="connsiteX1" fmla="*/ 1280476 w 2066682"/>
              <a:gd name="connsiteY1" fmla="*/ 0 h 1975038"/>
              <a:gd name="connsiteX2" fmla="*/ 2066682 w 2066682"/>
              <a:gd name="connsiteY2" fmla="*/ 938092 h 1975038"/>
              <a:gd name="connsiteX3" fmla="*/ 1280476 w 2066682"/>
              <a:gd name="connsiteY3" fmla="*/ 1975038 h 1975038"/>
              <a:gd name="connsiteX4" fmla="*/ 0 w 2066682"/>
              <a:gd name="connsiteY4" fmla="*/ 1975037 h 1975038"/>
              <a:gd name="connsiteX5" fmla="*/ 0 w 2066682"/>
              <a:gd name="connsiteY5" fmla="*/ 0 h 1975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66682" h="1975038">
                <a:moveTo>
                  <a:pt x="0" y="0"/>
                </a:moveTo>
                <a:lnTo>
                  <a:pt x="1280476" y="0"/>
                </a:lnTo>
                <a:cubicBezTo>
                  <a:pt x="1987663" y="0"/>
                  <a:pt x="2066682" y="392700"/>
                  <a:pt x="2066682" y="938092"/>
                </a:cubicBezTo>
                <a:cubicBezTo>
                  <a:pt x="2066682" y="1483484"/>
                  <a:pt x="1987663" y="1975038"/>
                  <a:pt x="1280476" y="1975038"/>
                </a:cubicBezTo>
                <a:lnTo>
                  <a:pt x="0" y="1975037"/>
                </a:lnTo>
                <a:lnTo>
                  <a:pt x="0" y="0"/>
                </a:lnTo>
                <a:close/>
              </a:path>
            </a:pathLst>
          </a:custGeom>
          <a:solidFill>
            <a:srgbClr val="468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-12700" y="2594912"/>
            <a:ext cx="7333150" cy="606701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สี่เหลี่ยมผืนผ้า: มุมมน 19">
            <a:extLst>
              <a:ext uri="{FF2B5EF4-FFF2-40B4-BE49-F238E27FC236}">
                <a16:creationId xmlns="" xmlns:a16="http://schemas.microsoft.com/office/drawing/2014/main" id="{ADC9221B-0B0A-40F8-8AE6-51913DCF92F3}"/>
              </a:ext>
            </a:extLst>
          </p:cNvPr>
          <p:cNvSpPr/>
          <p:nvPr/>
        </p:nvSpPr>
        <p:spPr>
          <a:xfrm>
            <a:off x="119946" y="5435374"/>
            <a:ext cx="7061190" cy="2123059"/>
          </a:xfrm>
          <a:prstGeom prst="roundRect">
            <a:avLst>
              <a:gd name="adj" fmla="val 23323"/>
            </a:avLst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thaiDist"/>
            <a:r>
              <a:rPr lang="en-US" sz="1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sz="14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  <a:r>
              <a:rPr lang="en-US" sz="1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xxxxxxxxxxxxxxxxxxxxxxxxxxxxxxxxxxxxxxxxxxxxxxxxxxxxxxxxxxxxxxxxxxxxxxxxxxxxxxxxxxxxxxxxxxxxxxxxxxxxxxxxxxxxxxxxxxx</a:t>
            </a:r>
            <a:r>
              <a:rPr lang="en-US" sz="14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xxxxxxxxxxxxxxxxxxxxxxxxxxxxxxxxxxxxxxxxxxxxxxxxxxxxxxxxxxxxxxxxxxxxxxx</a:t>
            </a:r>
            <a:endParaRPr lang="th-TH" sz="1400" u="sng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4" name="สี่เหลี่ยมผืนผ้า: มุมมน 33">
            <a:extLst>
              <a:ext uri="{FF2B5EF4-FFF2-40B4-BE49-F238E27FC236}">
                <a16:creationId xmlns="" xmlns:a16="http://schemas.microsoft.com/office/drawing/2014/main" id="{62B768BC-3D2E-46FC-81CA-D5C10674D677}"/>
              </a:ext>
            </a:extLst>
          </p:cNvPr>
          <p:cNvSpPr/>
          <p:nvPr/>
        </p:nvSpPr>
        <p:spPr>
          <a:xfrm>
            <a:off x="101255" y="9216715"/>
            <a:ext cx="7081458" cy="932961"/>
          </a:xfrm>
          <a:prstGeom prst="roundRect">
            <a:avLst>
              <a:gd name="adj" fmla="val 32905"/>
            </a:avLst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thaiDist" defTabSz="114300"/>
            <a:r>
              <a:rPr lang="th-TH" sz="1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1.</a:t>
            </a:r>
            <a:r>
              <a:rPr lang="en-US" sz="1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xxxxxxxxxxxxxxxxxxxxxxxxxxxxxxxxxxxxxxxxxxxxxxxxxxxxxxxxxxxxxxxxxxxxxxxxxxxxxxxxxxxxxxxxxxxxxxxxxxxxxxxx</a:t>
            </a:r>
            <a:endParaRPr lang="th-TH" sz="14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 defTabSz="114300"/>
            <a:r>
              <a:rPr lang="th-TH" sz="1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2 .</a:t>
            </a:r>
            <a:r>
              <a:rPr lang="en-US" sz="1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xxxxxxxxxxxxxxxxxxxxxxxxxxxxxxxxxxxxxxxxxxxxxxxxxxxxxxxxxxxxxxxxxxxxxxxxxxxxxxxxxxxxxxxxxxxxxxxxxxxxxxxx</a:t>
            </a:r>
            <a:endParaRPr lang="th-TH" sz="14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 defTabSz="114300"/>
            <a:r>
              <a:rPr lang="th-TH" sz="1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3 .</a:t>
            </a:r>
            <a:r>
              <a:rPr lang="en-US" sz="1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xxxxxxxxxxxxxxxxxxxxxxxxxxxxxxxxxxxxxxxxxxxxxxxxxxxxxxxxxxxxxxxxxxxxxxxxxxxxxxxxxxxxxxxxxxxxxxxxxxxxxxxx</a:t>
            </a:r>
            <a:endParaRPr lang="th-TH" sz="14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1" name="สี่เหลี่ยมผืนผ้า: มุมมน 40">
            <a:extLst>
              <a:ext uri="{FF2B5EF4-FFF2-40B4-BE49-F238E27FC236}">
                <a16:creationId xmlns="" xmlns:a16="http://schemas.microsoft.com/office/drawing/2014/main" id="{7ACAD1E8-E6E0-40B5-833E-698FDB413D80}"/>
              </a:ext>
            </a:extLst>
          </p:cNvPr>
          <p:cNvSpPr/>
          <p:nvPr/>
        </p:nvSpPr>
        <p:spPr>
          <a:xfrm>
            <a:off x="3867488" y="10379330"/>
            <a:ext cx="3372178" cy="2424498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thaiDist"/>
            <a:r>
              <a:rPr lang="th-TH" sz="14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sz="1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  <a:endParaRPr lang="th-TH" sz="14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2" name="สี่เหลี่ยมผืนผ้า: มุมมน 41">
            <a:extLst>
              <a:ext uri="{FF2B5EF4-FFF2-40B4-BE49-F238E27FC236}">
                <a16:creationId xmlns="" xmlns:a16="http://schemas.microsoft.com/office/drawing/2014/main" id="{D4D73B18-2048-462C-A78D-D3B73E291FE5}"/>
              </a:ext>
            </a:extLst>
          </p:cNvPr>
          <p:cNvSpPr/>
          <p:nvPr/>
        </p:nvSpPr>
        <p:spPr>
          <a:xfrm>
            <a:off x="102330" y="10379330"/>
            <a:ext cx="3645212" cy="2388188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thaiDist"/>
            <a:r>
              <a:rPr lang="th-TH" sz="1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sz="1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  <a:r>
              <a:rPr lang="th-TH" sz="1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</a:p>
        </p:txBody>
      </p:sp>
      <p:sp>
        <p:nvSpPr>
          <p:cNvPr id="44" name="สี่เหลี่ยมผืนผ้า: มุมมน 43">
            <a:extLst>
              <a:ext uri="{FF2B5EF4-FFF2-40B4-BE49-F238E27FC236}">
                <a16:creationId xmlns="" xmlns:a16="http://schemas.microsoft.com/office/drawing/2014/main" id="{A632D763-2010-43EE-AFE7-0A465F80E8C8}"/>
              </a:ext>
            </a:extLst>
          </p:cNvPr>
          <p:cNvSpPr/>
          <p:nvPr/>
        </p:nvSpPr>
        <p:spPr>
          <a:xfrm>
            <a:off x="91731" y="7809789"/>
            <a:ext cx="7089985" cy="1177273"/>
          </a:xfrm>
          <a:prstGeom prst="roundRect">
            <a:avLst>
              <a:gd name="adj" fmla="val 31106"/>
            </a:avLst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thaiDist" defTabSz="114300"/>
            <a:r>
              <a:rPr lang="en-US" sz="1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14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</a:t>
            </a:r>
            <a:r>
              <a:rPr lang="en-US" sz="14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xxxxxxxxxxxxxxxxxxxxxxxxxxxxxxxxxxxxxxxxxxxxxxxxxxxxxxxxxxxxxxxxxxxxxxxxxxxxxxxxxxxxxxxxxxxxxxxxxxxxxxxx</a:t>
            </a:r>
            <a:endParaRPr lang="th-TH" sz="14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 defTabSz="114300"/>
            <a:r>
              <a:rPr lang="th-TH" sz="1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14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</a:t>
            </a:r>
            <a:r>
              <a:rPr lang="en-US" sz="14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1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xxxxxxxxxxxxxxxxxxxxxxxxxxxxxxxxxxxxxxxxxxxxxxxxxxxxxxxxxxxxxxxxxxxxxxxxxxxxxxxxxxxxxxxxxxxxxxxxxxxxxxxx </a:t>
            </a:r>
            <a:endParaRPr lang="en-US" sz="14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 defTabSz="114300"/>
            <a:r>
              <a:rPr lang="th-TH" sz="1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3. </a:t>
            </a:r>
            <a:r>
              <a:rPr lang="en-US" sz="1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xxxxxxxxxxxxxxxxxxxxxxxxxxxxxxxxxxxxxxxxxxxxxxxxxxxxxxxxxxxxxxxxxxxxxxxxxxxxxxxxxxxxxxxxxxxxxxxxxxxxxxxx </a:t>
            </a:r>
            <a:endParaRPr lang="en-US" sz="14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 defTabSz="114300"/>
            <a:r>
              <a:rPr lang="th-TH" sz="14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sz="14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</a:t>
            </a:r>
            <a:r>
              <a:rPr lang="th-TH" sz="1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en-US" sz="1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xxxxxxxxxxxxxxxxxxxxxxxxxxxxxxxxxxxxxxxxxxxxxxxxxxxxxxxxxxxxxxxxxxxxxxxxxxxxxxxxxxxxxxxxxxxxxxxxxxxxxxxx</a:t>
            </a:r>
            <a:endParaRPr lang="th-TH" sz="14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2" name="สี่เหลี่ยมผืนผ้า: มุมมน 43">
            <a:extLst>
              <a:ext uri="{FF2B5EF4-FFF2-40B4-BE49-F238E27FC236}">
                <a16:creationId xmlns="" xmlns:a16="http://schemas.microsoft.com/office/drawing/2014/main" id="{01768946-3593-4900-B0CC-0394B5BD36DC}"/>
              </a:ext>
            </a:extLst>
          </p:cNvPr>
          <p:cNvSpPr/>
          <p:nvPr/>
        </p:nvSpPr>
        <p:spPr>
          <a:xfrm>
            <a:off x="4419600" y="14700376"/>
            <a:ext cx="2801105" cy="574240"/>
          </a:xfrm>
          <a:prstGeom prst="roundRect">
            <a:avLst>
              <a:gd name="adj" fmla="val 41466"/>
            </a:avLst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4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หน่วยงาน </a:t>
            </a:r>
            <a:r>
              <a:rPr lang="en-US" sz="1400" dirty="0" err="1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xxxxxxxxxxx</a:t>
            </a:r>
            <a:endParaRPr lang="th-TH" sz="1400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14490685"/>
            <a:ext cx="3848100" cy="9225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504" y="107285"/>
            <a:ext cx="1110325" cy="111032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459785" y="1021008"/>
            <a:ext cx="418809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US" sz="5400" b="1" dirty="0" smtClean="0">
                <a:ln w="28575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rgbClr val="2760F5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Dosis ExtraBold" pitchFamily="2" charset="0"/>
              </a:rPr>
              <a:t>QA_KM</a:t>
            </a:r>
            <a:r>
              <a:rPr lang="en-US" sz="5400" b="1" dirty="0" smtClean="0">
                <a:ln w="28575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rgbClr val="2D5EF3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Dosis ExtraBold" pitchFamily="2" charset="0"/>
              </a:rPr>
              <a:t> </a:t>
            </a:r>
            <a:r>
              <a:rPr lang="en-US" sz="5400" b="1" dirty="0" smtClean="0">
                <a:ln w="28575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rgbClr val="654CE6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Dosis ExtraBold" pitchFamily="2" charset="0"/>
              </a:rPr>
              <a:t>DAY</a:t>
            </a:r>
            <a:endParaRPr lang="en-US" sz="5400" b="1" dirty="0">
              <a:ln w="28575">
                <a:solidFill>
                  <a:schemeClr val="bg1">
                    <a:lumMod val="95000"/>
                  </a:schemeClr>
                </a:solidFill>
                <a:prstDash val="solid"/>
              </a:ln>
              <a:solidFill>
                <a:srgbClr val="654CE6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Dosis ExtraBold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889104" y="856417"/>
            <a:ext cx="1301246" cy="1546905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5905424" y="1439125"/>
            <a:ext cx="12971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000" dirty="0" smtClean="0">
                <a:latin typeface="FreesiaUPC" panose="020B0604020202020204" pitchFamily="34" charset="-34"/>
                <a:cs typeface="FreesiaUPC" panose="020B0604020202020204" pitchFamily="34" charset="-34"/>
              </a:rPr>
              <a:t>ภาพผู้ส่งผลงาน</a:t>
            </a:r>
            <a:endParaRPr lang="en-US" sz="2000" dirty="0"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42179" y="334389"/>
            <a:ext cx="5711820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800" b="1" dirty="0" smtClean="0">
                <a:latin typeface="FreesiaUPC" panose="020B0604020202020204" pitchFamily="34" charset="-34"/>
                <a:cs typeface="FreesiaUPC" panose="020B0604020202020204" pitchFamily="34" charset="-34"/>
              </a:rPr>
              <a:t>วันจัดการความรู้สู่คุณภาพ พ.ศ. 256</a:t>
            </a:r>
            <a:r>
              <a:rPr lang="en-US" sz="3800" b="1" smtClean="0">
                <a:latin typeface="FreesiaUPC" panose="020B0604020202020204" pitchFamily="34" charset="-34"/>
                <a:cs typeface="FreesiaUPC" panose="020B0604020202020204" pitchFamily="34" charset="-34"/>
              </a:rPr>
              <a:t>7</a:t>
            </a:r>
            <a:endParaRPr lang="en-US" sz="3800" b="1" dirty="0"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282" y="786558"/>
            <a:ext cx="2216893" cy="221689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068" y="54013"/>
            <a:ext cx="980634" cy="980634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2986195" y="1698531"/>
            <a:ext cx="18220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5400" b="1" dirty="0">
                <a:ln w="28575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rgbClr val="D828CE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Dosis ExtraBold" pitchFamily="2" charset="0"/>
              </a:rPr>
              <a:t>20</a:t>
            </a:r>
            <a:r>
              <a:rPr lang="en-US" sz="5400" b="1" dirty="0">
                <a:ln w="28575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rgbClr val="B931D6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Dosis ExtraBold" pitchFamily="2" charset="0"/>
              </a:rPr>
              <a:t>24</a:t>
            </a:r>
          </a:p>
        </p:txBody>
      </p:sp>
      <p:sp>
        <p:nvSpPr>
          <p:cNvPr id="50" name="สี่เหลี่ยมผืนผ้า: มุมมน 15">
            <a:extLst>
              <a:ext uri="{FF2B5EF4-FFF2-40B4-BE49-F238E27FC236}">
                <a16:creationId xmlns="" xmlns:a16="http://schemas.microsoft.com/office/drawing/2014/main" id="{59220CE1-AFF5-48EF-9D31-C5F72E655785}"/>
              </a:ext>
            </a:extLst>
          </p:cNvPr>
          <p:cNvSpPr/>
          <p:nvPr/>
        </p:nvSpPr>
        <p:spPr>
          <a:xfrm>
            <a:off x="119947" y="4723951"/>
            <a:ext cx="7061190" cy="468948"/>
          </a:xfrm>
          <a:prstGeom prst="roundRect">
            <a:avLst>
              <a:gd name="adj" fmla="val 28334"/>
            </a:avLst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XXXXXXXXXXXXXXXX</a:t>
            </a:r>
            <a:endParaRPr lang="en-US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1731" y="4492934"/>
            <a:ext cx="152958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2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ชื่อเจ้าของผลงาน</a:t>
            </a:r>
            <a:endParaRPr lang="en-US" sz="22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0" y="3407994"/>
            <a:ext cx="14366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6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ชื่อผลงาน</a:t>
            </a:r>
            <a:endParaRPr lang="en-US" sz="36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66966" y="5234119"/>
            <a:ext cx="535915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2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ความริเริ่มในการสร้างสรรค์ผลงาน</a:t>
            </a:r>
            <a:r>
              <a:rPr lang="en-US" sz="22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/</a:t>
            </a:r>
            <a:r>
              <a:rPr lang="th-TH" sz="22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แรงบันดาลใจในการสร้างผลงาน</a:t>
            </a:r>
            <a:endParaRPr lang="en-US" sz="22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101255" y="7596287"/>
            <a:ext cx="298190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2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วิธีดำเนินการ</a:t>
            </a:r>
            <a:r>
              <a:rPr lang="en-US" sz="22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/</a:t>
            </a:r>
            <a:r>
              <a:rPr lang="th-TH" sz="22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ขั้นตอนการดำเนินงาน</a:t>
            </a:r>
            <a:endParaRPr lang="en-US" sz="22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135656" y="8978415"/>
            <a:ext cx="332174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2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องค์ความรู้</a:t>
            </a:r>
            <a:r>
              <a:rPr lang="en-US" sz="22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/</a:t>
            </a:r>
            <a:r>
              <a:rPr lang="th-TH" sz="22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ผลสัมฤทธิ์ของการดำเนินการ</a:t>
            </a:r>
            <a:endParaRPr lang="en-US" sz="22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75558" y="10167138"/>
            <a:ext cx="406688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2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การนำไปสู่การไปใช้ประโยชน์กับกลุ่มเป้าหมาย</a:t>
            </a:r>
            <a:endParaRPr lang="en-US" sz="22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4566018" y="10149919"/>
            <a:ext cx="210025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2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แนวปฏิบัติที่ดีของผลงาน</a:t>
            </a:r>
            <a:endParaRPr lang="en-US" sz="22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279463" y="12780045"/>
            <a:ext cx="178446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2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ภาพกิจกรรม</a:t>
            </a:r>
            <a:r>
              <a:rPr lang="en-US" sz="22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/</a:t>
            </a:r>
            <a:r>
              <a:rPr lang="th-TH" sz="22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ผลงาน</a:t>
            </a:r>
            <a:endParaRPr lang="en-US" sz="22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17949" y="2640788"/>
            <a:ext cx="73510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ด้านที่ </a:t>
            </a:r>
            <a:r>
              <a:rPr lang="en-US" sz="32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4</a:t>
            </a:r>
            <a:r>
              <a:rPr lang="th-TH" sz="32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32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ศิลปะ</a:t>
            </a:r>
            <a:r>
              <a:rPr lang="th-TH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และวัฒนธรรม สืบสานภูมิปัญญาท้องถิ่น</a:t>
            </a:r>
            <a:endParaRPr lang="en-US" sz="32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48660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ธีมของ Office">
  <a:themeElements>
    <a:clrScheme name="ธีมของ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ธีมของ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ธีมของ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7217</TotalTime>
  <Words>79</Words>
  <Application>Microsoft Office PowerPoint</Application>
  <PresentationFormat>Custom</PresentationFormat>
  <Paragraphs>26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1" baseType="lpstr">
      <vt:lpstr>FreesiaUPC</vt:lpstr>
      <vt:lpstr>Calibri Light</vt:lpstr>
      <vt:lpstr>Arial</vt:lpstr>
      <vt:lpstr>Cordia New</vt:lpstr>
      <vt:lpstr>TH Sarabun New</vt:lpstr>
      <vt:lpstr>Calibri</vt:lpstr>
      <vt:lpstr>TH SarabunPSK</vt:lpstr>
      <vt:lpstr>Angsana New</vt:lpstr>
      <vt:lpstr>Dosis ExtraBold</vt:lpstr>
      <vt:lpstr>ธีมของ Office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Gar Donzs</dc:creator>
  <cp:lastModifiedBy>ASUS</cp:lastModifiedBy>
  <cp:revision>100</cp:revision>
  <cp:lastPrinted>2022-03-23T08:57:40Z</cp:lastPrinted>
  <dcterms:created xsi:type="dcterms:W3CDTF">2022-03-14T10:16:56Z</dcterms:created>
  <dcterms:modified xsi:type="dcterms:W3CDTF">2024-03-27T01:28:38Z</dcterms:modified>
</cp:coreProperties>
</file>