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64" r:id="rId2"/>
  </p:sldIdLst>
  <p:sldSz cx="7315200" cy="15544800"/>
  <p:notesSz cx="6858000" cy="9945688"/>
  <p:embeddedFontLst>
    <p:embeddedFont>
      <p:font typeface="FreesiaUPC" panose="020B0604020202020204" pitchFamily="34" charset="-34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Cordia New" panose="020B0304020202020204" pitchFamily="34" charset="-34"/>
      <p:regular r:id="rId9"/>
      <p:bold r:id="rId10"/>
      <p:italic r:id="rId11"/>
      <p:boldItalic r:id="rId12"/>
    </p:embeddedFont>
    <p:embeddedFont>
      <p:font typeface="TH Sarabun New" panose="020B0500040200020003" pitchFamily="34" charset="-34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H SarabunPSK" panose="020B0500040200020003" pitchFamily="34" charset="-34"/>
      <p:regular r:id="rId21"/>
      <p:bold r:id="rId22"/>
      <p:italic r:id="rId23"/>
      <p:boldItalic r:id="rId24"/>
    </p:embeddedFont>
    <p:embeddedFont>
      <p:font typeface="Angsana New" panose="02020603050405020304" pitchFamily="18" charset="-34"/>
      <p:regular r:id="rId25"/>
      <p:bold r:id="rId26"/>
      <p:italic r:id="rId27"/>
      <p:boldItalic r:id="rId28"/>
    </p:embeddedFont>
    <p:embeddedFont>
      <p:font typeface="Dosis ExtraBold" pitchFamily="2" charset="0"/>
      <p:bold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000"/>
    <a:srgbClr val="FF6129"/>
    <a:srgbClr val="FF4500"/>
    <a:srgbClr val="B8860B"/>
    <a:srgbClr val="4682B4"/>
    <a:srgbClr val="D2B48C"/>
    <a:srgbClr val="007000"/>
    <a:srgbClr val="006400"/>
    <a:srgbClr val="654CE6"/>
    <a:srgbClr val="276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37" d="100"/>
          <a:sy n="37" d="100"/>
        </p:scale>
        <p:origin x="293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26" Type="http://schemas.openxmlformats.org/officeDocument/2006/relationships/font" Target="fonts/font24.fntdata"/><Relationship Id="rId3" Type="http://schemas.openxmlformats.org/officeDocument/2006/relationships/font" Target="fonts/font1.fntdata"/><Relationship Id="rId21" Type="http://schemas.openxmlformats.org/officeDocument/2006/relationships/font" Target="fonts/font19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openxmlformats.org/officeDocument/2006/relationships/font" Target="fonts/font2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29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font" Target="fonts/font22.fntdata"/><Relationship Id="rId32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font" Target="fonts/font21.fntdata"/><Relationship Id="rId28" Type="http://schemas.openxmlformats.org/officeDocument/2006/relationships/font" Target="fonts/font26.fntdata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31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font" Target="fonts/font20.fntdata"/><Relationship Id="rId27" Type="http://schemas.openxmlformats.org/officeDocument/2006/relationships/font" Target="fonts/font25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544023"/>
            <a:ext cx="6217920" cy="541189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8164619"/>
            <a:ext cx="5486400" cy="3753061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087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37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827617"/>
            <a:ext cx="1577340" cy="13173499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827617"/>
            <a:ext cx="4640580" cy="1317349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17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398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3875409"/>
            <a:ext cx="6309360" cy="6466204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10402786"/>
            <a:ext cx="6309360" cy="3400424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030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4138083"/>
            <a:ext cx="3108960" cy="986303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4138083"/>
            <a:ext cx="3108960" cy="986303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268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827620"/>
            <a:ext cx="6309360" cy="3004609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3810636"/>
            <a:ext cx="3094672" cy="1867534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5678170"/>
            <a:ext cx="3094672" cy="835173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3810636"/>
            <a:ext cx="3109913" cy="1867534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5678170"/>
            <a:ext cx="3109913" cy="835173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8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794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81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1036320"/>
            <a:ext cx="2359342" cy="362712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2238167"/>
            <a:ext cx="3703320" cy="11046883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4663440"/>
            <a:ext cx="2359342" cy="8639599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56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1036320"/>
            <a:ext cx="2359342" cy="362712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2238167"/>
            <a:ext cx="3703320" cy="11046883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4663440"/>
            <a:ext cx="2359342" cy="8639599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687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827620"/>
            <a:ext cx="630936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4138083"/>
            <a:ext cx="630936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14407730"/>
            <a:ext cx="164592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14407730"/>
            <a:ext cx="246888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14407730"/>
            <a:ext cx="164592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60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33150" cy="15582946"/>
          </a:xfrm>
          <a:prstGeom prst="rect">
            <a:avLst/>
          </a:prstGeom>
        </p:spPr>
      </p:pic>
      <p:sp>
        <p:nvSpPr>
          <p:cNvPr id="47" name="สี่เหลี่ยมผืนผ้า: มุมมน 46">
            <a:extLst>
              <a:ext uri="{FF2B5EF4-FFF2-40B4-BE49-F238E27FC236}">
                <a16:creationId xmlns="" xmlns:a16="http://schemas.microsoft.com/office/drawing/2014/main" id="{DC9DDBB1-0B86-44EB-BB36-970DB076750C}"/>
              </a:ext>
            </a:extLst>
          </p:cNvPr>
          <p:cNvSpPr/>
          <p:nvPr/>
        </p:nvSpPr>
        <p:spPr>
          <a:xfrm>
            <a:off x="48289" y="12987661"/>
            <a:ext cx="7191376" cy="1446796"/>
          </a:xfrm>
          <a:prstGeom prst="roundRect">
            <a:avLst>
              <a:gd name="adj" fmla="val 28753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: มุมมน 15">
            <a:extLst>
              <a:ext uri="{FF2B5EF4-FFF2-40B4-BE49-F238E27FC236}">
                <a16:creationId xmlns="" xmlns:a16="http://schemas.microsoft.com/office/drawing/2014/main" id="{59220CE1-AFF5-48EF-9D31-C5F72E655785}"/>
              </a:ext>
            </a:extLst>
          </p:cNvPr>
          <p:cNvSpPr/>
          <p:nvPr/>
        </p:nvSpPr>
        <p:spPr>
          <a:xfrm>
            <a:off x="160822" y="3648891"/>
            <a:ext cx="7020314" cy="833926"/>
          </a:xfrm>
          <a:prstGeom prst="roundRect">
            <a:avLst>
              <a:gd name="adj" fmla="val 3461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Flowchart: Delay 4"/>
          <p:cNvSpPr/>
          <p:nvPr/>
        </p:nvSpPr>
        <p:spPr>
          <a:xfrm>
            <a:off x="0" y="3279338"/>
            <a:ext cx="1496747" cy="885270"/>
          </a:xfrm>
          <a:custGeom>
            <a:avLst/>
            <a:gdLst>
              <a:gd name="connsiteX0" fmla="*/ 0 w 2560951"/>
              <a:gd name="connsiteY0" fmla="*/ 0 h 1975037"/>
              <a:gd name="connsiteX1" fmla="*/ 1280476 w 2560951"/>
              <a:gd name="connsiteY1" fmla="*/ 0 h 1975037"/>
              <a:gd name="connsiteX2" fmla="*/ 2560952 w 2560951"/>
              <a:gd name="connsiteY2" fmla="*/ 987519 h 1975037"/>
              <a:gd name="connsiteX3" fmla="*/ 1280476 w 2560951"/>
              <a:gd name="connsiteY3" fmla="*/ 1975038 h 1975037"/>
              <a:gd name="connsiteX4" fmla="*/ 0 w 2560951"/>
              <a:gd name="connsiteY4" fmla="*/ 1975037 h 1975037"/>
              <a:gd name="connsiteX5" fmla="*/ 0 w 2560951"/>
              <a:gd name="connsiteY5" fmla="*/ 0 h 1975037"/>
              <a:gd name="connsiteX0" fmla="*/ 0 w 2066682"/>
              <a:gd name="connsiteY0" fmla="*/ 0 h 1975038"/>
              <a:gd name="connsiteX1" fmla="*/ 1280476 w 2066682"/>
              <a:gd name="connsiteY1" fmla="*/ 0 h 1975038"/>
              <a:gd name="connsiteX2" fmla="*/ 2066682 w 2066682"/>
              <a:gd name="connsiteY2" fmla="*/ 938092 h 1975038"/>
              <a:gd name="connsiteX3" fmla="*/ 1280476 w 2066682"/>
              <a:gd name="connsiteY3" fmla="*/ 1975038 h 1975038"/>
              <a:gd name="connsiteX4" fmla="*/ 0 w 2066682"/>
              <a:gd name="connsiteY4" fmla="*/ 1975037 h 1975038"/>
              <a:gd name="connsiteX5" fmla="*/ 0 w 2066682"/>
              <a:gd name="connsiteY5" fmla="*/ 0 h 197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6682" h="1975038">
                <a:moveTo>
                  <a:pt x="0" y="0"/>
                </a:moveTo>
                <a:lnTo>
                  <a:pt x="1280476" y="0"/>
                </a:lnTo>
                <a:cubicBezTo>
                  <a:pt x="1987663" y="0"/>
                  <a:pt x="2066682" y="392700"/>
                  <a:pt x="2066682" y="938092"/>
                </a:cubicBezTo>
                <a:cubicBezTo>
                  <a:pt x="2066682" y="1483484"/>
                  <a:pt x="1987663" y="1975038"/>
                  <a:pt x="1280476" y="1975038"/>
                </a:cubicBezTo>
                <a:lnTo>
                  <a:pt x="0" y="1975037"/>
                </a:lnTo>
                <a:lnTo>
                  <a:pt x="0" y="0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-12700" y="2594912"/>
            <a:ext cx="7333150" cy="6067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สี่เหลี่ยมผืนผ้า: มุมมน 19">
            <a:extLst>
              <a:ext uri="{FF2B5EF4-FFF2-40B4-BE49-F238E27FC236}">
                <a16:creationId xmlns="" xmlns:a16="http://schemas.microsoft.com/office/drawing/2014/main" id="{ADC9221B-0B0A-40F8-8AE6-51913DCF92F3}"/>
              </a:ext>
            </a:extLst>
          </p:cNvPr>
          <p:cNvSpPr/>
          <p:nvPr/>
        </p:nvSpPr>
        <p:spPr>
          <a:xfrm>
            <a:off x="119946" y="5435374"/>
            <a:ext cx="7061190" cy="2123059"/>
          </a:xfrm>
          <a:prstGeom prst="roundRect">
            <a:avLst>
              <a:gd name="adj" fmla="val 23323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xxxxxxxxxxxxxxxxxxxxxxxxxxxxxxxxxxxxxxxxxxxxxxxxxxxxxxxxxxxxxxxxxxxxxxxxxxxxxxxxxxxxxxxxxxxxxxxxxxxxxxxxxxxxxxxxxxx</a:t>
            </a:r>
            <a:r>
              <a:rPr lang="en-US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</a:t>
            </a:r>
            <a:endParaRPr lang="th-TH" sz="1400" u="sng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สี่เหลี่ยมผืนผ้า: มุมมน 33">
            <a:extLst>
              <a:ext uri="{FF2B5EF4-FFF2-40B4-BE49-F238E27FC236}">
                <a16:creationId xmlns="" xmlns:a16="http://schemas.microsoft.com/office/drawing/2014/main" id="{62B768BC-3D2E-46FC-81CA-D5C10674D677}"/>
              </a:ext>
            </a:extLst>
          </p:cNvPr>
          <p:cNvSpPr/>
          <p:nvPr/>
        </p:nvSpPr>
        <p:spPr>
          <a:xfrm>
            <a:off x="101255" y="9216715"/>
            <a:ext cx="7081458" cy="932961"/>
          </a:xfrm>
          <a:prstGeom prst="roundRect">
            <a:avLst>
              <a:gd name="adj" fmla="val 32905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 defTabSz="114300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xxxxxxxxxxxxxxxxxxxxxxxxxxxxxxxxxxxxxxxxxxxxxxxxxxxxxxxxxxxxxxxxxxxxxxxxxxxxxxxxxxxxxxxxxxxxxxxxxxxxxxxx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defTabSz="114300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2 .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xxxxxxxxxxxxxxxxxxxxxxxxxxxxxxxxxxxxxxxxxxxxxxxxxxxxxxxxxxxxxxxxxxxxxxxxxxxxxxxxxxxxxxxxxxxxxxxxxxxxxxxx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defTabSz="114300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3 .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xxxxxxxxxxxxxxxxxxxxxxxxxxxxxxxxxxxxxxxxxxxxxxxxxxxxxxxxxxxxxxxxxxxxxxxxxxxxxxxxxxxxxxxxxxxxxxxxxxxxxxxx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สี่เหลี่ยมผืนผ้า: มุมมน 40">
            <a:extLst>
              <a:ext uri="{FF2B5EF4-FFF2-40B4-BE49-F238E27FC236}">
                <a16:creationId xmlns="" xmlns:a16="http://schemas.microsoft.com/office/drawing/2014/main" id="{7ACAD1E8-E6E0-40B5-833E-698FDB413D80}"/>
              </a:ext>
            </a:extLst>
          </p:cNvPr>
          <p:cNvSpPr/>
          <p:nvPr/>
        </p:nvSpPr>
        <p:spPr>
          <a:xfrm>
            <a:off x="3867488" y="10379330"/>
            <a:ext cx="3372178" cy="242449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สี่เหลี่ยมผืนผ้า: มุมมน 41">
            <a:extLst>
              <a:ext uri="{FF2B5EF4-FFF2-40B4-BE49-F238E27FC236}">
                <a16:creationId xmlns="" xmlns:a16="http://schemas.microsoft.com/office/drawing/2014/main" id="{D4D73B18-2048-462C-A78D-D3B73E291FE5}"/>
              </a:ext>
            </a:extLst>
          </p:cNvPr>
          <p:cNvSpPr/>
          <p:nvPr/>
        </p:nvSpPr>
        <p:spPr>
          <a:xfrm>
            <a:off x="102330" y="10379330"/>
            <a:ext cx="3645212" cy="238818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  <p:sp>
        <p:nvSpPr>
          <p:cNvPr id="44" name="สี่เหลี่ยมผืนผ้า: มุมมน 43">
            <a:extLst>
              <a:ext uri="{FF2B5EF4-FFF2-40B4-BE49-F238E27FC236}">
                <a16:creationId xmlns="" xmlns:a16="http://schemas.microsoft.com/office/drawing/2014/main" id="{A632D763-2010-43EE-AFE7-0A465F80E8C8}"/>
              </a:ext>
            </a:extLst>
          </p:cNvPr>
          <p:cNvSpPr/>
          <p:nvPr/>
        </p:nvSpPr>
        <p:spPr>
          <a:xfrm>
            <a:off x="91731" y="7809789"/>
            <a:ext cx="7089985" cy="1177273"/>
          </a:xfrm>
          <a:prstGeom prst="roundRect">
            <a:avLst>
              <a:gd name="adj" fmla="val 31106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 defTabSz="114300"/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en-US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xxxxxxxxxxxxxxxxxxxxxxxxxxxxxxxxxxxxxxxxxxxxxxxxxxxxxxxxxxxxxxxxxxxxxxxxxxxxxxxxxxxxxxxxxxxxxxxxxxxxxxxx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defTabSz="114300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en-US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 </a:t>
            </a:r>
            <a:endParaRPr lang="en-US" sz="1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defTabSz="114300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 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 </a:t>
            </a:r>
            <a:endParaRPr lang="en-US" sz="1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defTabSz="114300"/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xxxxxxxxxxxxxxxxxxxxxxxxxxxxxxxxxxxxxxxxxxxxxxxxxxxxxxxxxxxxxxxxxxxxxxxxxxxxxxxxxxxxxxxxxxxxxxxxxxxxxxxx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สี่เหลี่ยมผืนผ้า: มุมมน 43">
            <a:extLst>
              <a:ext uri="{FF2B5EF4-FFF2-40B4-BE49-F238E27FC236}">
                <a16:creationId xmlns="" xmlns:a16="http://schemas.microsoft.com/office/drawing/2014/main" id="{01768946-3593-4900-B0CC-0394B5BD36DC}"/>
              </a:ext>
            </a:extLst>
          </p:cNvPr>
          <p:cNvSpPr/>
          <p:nvPr/>
        </p:nvSpPr>
        <p:spPr>
          <a:xfrm>
            <a:off x="4419600" y="14774576"/>
            <a:ext cx="2801105" cy="574240"/>
          </a:xfrm>
          <a:prstGeom prst="roundRect">
            <a:avLst>
              <a:gd name="adj" fmla="val 41466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หน่วยงาน </a:t>
            </a:r>
            <a:r>
              <a:rPr lang="en-US" sz="1400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xxxxxxxxxxx</a:t>
            </a:r>
            <a:endParaRPr lang="th-TH" sz="1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3" y="14514675"/>
            <a:ext cx="3848100" cy="922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04" y="107285"/>
            <a:ext cx="1110325" cy="11103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59785" y="1021008"/>
            <a:ext cx="4188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5400" b="1" dirty="0" smtClean="0">
                <a:ln w="2857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2760F5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osis ExtraBold" pitchFamily="2" charset="0"/>
              </a:rPr>
              <a:t>QA_KM</a:t>
            </a:r>
            <a:r>
              <a:rPr lang="en-US" sz="5400" b="1" dirty="0" smtClean="0">
                <a:ln w="2857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2D5EF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osis ExtraBold" pitchFamily="2" charset="0"/>
              </a:rPr>
              <a:t> </a:t>
            </a:r>
            <a:r>
              <a:rPr lang="en-US" sz="5400" b="1" dirty="0" smtClean="0">
                <a:ln w="2857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654CE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osis ExtraBold" pitchFamily="2" charset="0"/>
              </a:rPr>
              <a:t>DAY</a:t>
            </a:r>
            <a:endParaRPr lang="en-US" sz="5400" b="1" dirty="0">
              <a:ln w="2857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654CE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Dosis ExtraBold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89104" y="856417"/>
            <a:ext cx="1301246" cy="154690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905424" y="1439125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ภาพผู้ส่งผลงาน</a:t>
            </a:r>
            <a:endParaRPr lang="en-US" sz="20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2179" y="334389"/>
            <a:ext cx="5711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8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วันจัดการความรู้สู่คุณภาพ พ.ศ. 256</a:t>
            </a:r>
            <a:r>
              <a:rPr lang="en-US" sz="38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7</a:t>
            </a:r>
            <a:endParaRPr lang="en-US" sz="38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2" y="786558"/>
            <a:ext cx="2216893" cy="22168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68" y="54013"/>
            <a:ext cx="980634" cy="9806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986195" y="1698531"/>
            <a:ext cx="1822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ln w="2857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D828CE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osis ExtraBold" pitchFamily="2" charset="0"/>
              </a:rPr>
              <a:t>20</a:t>
            </a:r>
            <a:r>
              <a:rPr lang="en-US" sz="5400" b="1" dirty="0">
                <a:ln w="2857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B931D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osis ExtraBold" pitchFamily="2" charset="0"/>
              </a:rPr>
              <a:t>24</a:t>
            </a:r>
          </a:p>
        </p:txBody>
      </p:sp>
      <p:sp>
        <p:nvSpPr>
          <p:cNvPr id="50" name="สี่เหลี่ยมผืนผ้า: มุมมน 15">
            <a:extLst>
              <a:ext uri="{FF2B5EF4-FFF2-40B4-BE49-F238E27FC236}">
                <a16:creationId xmlns="" xmlns:a16="http://schemas.microsoft.com/office/drawing/2014/main" id="{59220CE1-AFF5-48EF-9D31-C5F72E655785}"/>
              </a:ext>
            </a:extLst>
          </p:cNvPr>
          <p:cNvSpPr/>
          <p:nvPr/>
        </p:nvSpPr>
        <p:spPr>
          <a:xfrm>
            <a:off x="119947" y="4723951"/>
            <a:ext cx="7061190" cy="468948"/>
          </a:xfrm>
          <a:prstGeom prst="roundRect">
            <a:avLst>
              <a:gd name="adj" fmla="val 28334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731" y="4492934"/>
            <a:ext cx="15295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ชื่อเจ้าของผลงาน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3407994"/>
            <a:ext cx="1436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ชื่อผลงาน</a:t>
            </a:r>
            <a:endParaRPr lang="en-US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6966" y="5234119"/>
            <a:ext cx="53591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ความริเริ่มในการสร้างสรรค์ผลงาน</a:t>
            </a:r>
            <a:r>
              <a:rPr lang="en-US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แรงบันดาลใจในการสร้างผลงาน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1255" y="7596287"/>
            <a:ext cx="29819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วิธีดำเนินการ</a:t>
            </a:r>
            <a:r>
              <a:rPr lang="en-US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ขั้นตอนการดำเนินงาน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35656" y="8978415"/>
            <a:ext cx="33217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องค์ความรู้</a:t>
            </a:r>
            <a:r>
              <a:rPr lang="en-US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ผลสัมฤทธิ์ของการดำเนินการ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5558" y="10167138"/>
            <a:ext cx="40668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การนำไปสู่การไปใช้ประโยชน์กับกลุ่มเป้าหมาย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566018" y="10149919"/>
            <a:ext cx="21002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แนวปฏิบัติที่ดีของผลงาน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79463" y="12780045"/>
            <a:ext cx="17844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ภาพกิจกรรม</a:t>
            </a:r>
            <a:r>
              <a:rPr lang="en-US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ผลงาน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7949" y="2640788"/>
            <a:ext cx="7351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ด้านที่ </a:t>
            </a:r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บริหารและการจัดการที่ดีขององค์กร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27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7216</TotalTime>
  <Words>80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FreesiaUPC</vt:lpstr>
      <vt:lpstr>Calibri Light</vt:lpstr>
      <vt:lpstr>Arial</vt:lpstr>
      <vt:lpstr>Cordia New</vt:lpstr>
      <vt:lpstr>TH Sarabun New</vt:lpstr>
      <vt:lpstr>Calibri</vt:lpstr>
      <vt:lpstr>TH SarabunPSK</vt:lpstr>
      <vt:lpstr>Angsana New</vt:lpstr>
      <vt:lpstr>Dosis ExtraBold</vt:lpstr>
      <vt:lpstr>ธีมของ Office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Gar Donzs</dc:creator>
  <cp:lastModifiedBy>ASUS</cp:lastModifiedBy>
  <cp:revision>100</cp:revision>
  <cp:lastPrinted>2022-03-23T08:57:40Z</cp:lastPrinted>
  <dcterms:created xsi:type="dcterms:W3CDTF">2022-03-14T10:16:56Z</dcterms:created>
  <dcterms:modified xsi:type="dcterms:W3CDTF">2024-03-27T01:27:50Z</dcterms:modified>
</cp:coreProperties>
</file>